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8"/>
  </p:notesMasterIdLst>
  <p:sldIdLst>
    <p:sldId id="256" r:id="rId2"/>
    <p:sldId id="285" r:id="rId3"/>
    <p:sldId id="259" r:id="rId4"/>
    <p:sldId id="288" r:id="rId5"/>
    <p:sldId id="289" r:id="rId6"/>
    <p:sldId id="291" r:id="rId7"/>
    <p:sldId id="290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280" r:id="rId17"/>
  </p:sldIdLst>
  <p:sldSz cx="9144000" cy="5143500" type="screen16x9"/>
  <p:notesSz cx="6858000" cy="9144000"/>
  <p:embeddedFontLst>
    <p:embeddedFont>
      <p:font typeface="Muli" panose="020B0604020202020204" charset="0"/>
      <p:regular r:id="rId19"/>
      <p:bold r:id="rId20"/>
      <p:italic r:id="rId21"/>
      <p:boldItalic r:id="rId22"/>
    </p:embeddedFont>
    <p:embeddedFont>
      <p:font typeface="Nixie One" panose="020B0604020202020204" charset="0"/>
      <p:regular r:id="rId23"/>
    </p:embeddedFont>
    <p:embeddedFont>
      <p:font typeface="M+ 1c" panose="020B0502020203020207" pitchFamily="50" charset="-128"/>
      <p:regular r:id="rId24"/>
      <p:bold r:id="rId25"/>
    </p:embeddedFont>
    <p:embeddedFont>
      <p:font typeface="Helvetica Neue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4769"/>
    <a:srgbClr val="0E293C"/>
    <a:srgbClr val="1BD8D5"/>
    <a:srgbClr val="C6DAEC"/>
    <a:srgbClr val="ABC0D3"/>
    <a:srgbClr val="19BBD5"/>
    <a:srgbClr val="6CB1EA"/>
    <a:srgbClr val="3292E1"/>
    <a:srgbClr val="00E1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F9545C67-7D32-4FF3-96E1-F22A77359319}">
  <a:tblStyle styleId="{F9545C67-7D32-4FF3-96E1-F22A773593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32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F51230-53E5-4019-ACA0-FACD98F1A10E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EFAA2A4-4E78-47B1-AE2E-A28A457E0B6B}">
      <dgm:prSet phldrT="[Text]"/>
      <dgm:spPr>
        <a:solidFill>
          <a:srgbClr val="19BBD5"/>
        </a:solidFill>
        <a:ln>
          <a:solidFill>
            <a:srgbClr val="19BBD5"/>
          </a:solidFill>
        </a:ln>
      </dgm:spPr>
      <dgm:t>
        <a:bodyPr/>
        <a:lstStyle/>
        <a:p>
          <a:r>
            <a:rPr lang="en-US" dirty="0"/>
            <a:t>Face Detection</a:t>
          </a:r>
        </a:p>
      </dgm:t>
    </dgm:pt>
    <dgm:pt modelId="{283D295C-A7F9-478B-A3CA-968E77EFA4E0}" type="parTrans" cxnId="{6DAF795C-DF7D-4524-AF6A-C3D44A1BE1A2}">
      <dgm:prSet/>
      <dgm:spPr/>
      <dgm:t>
        <a:bodyPr/>
        <a:lstStyle/>
        <a:p>
          <a:endParaRPr lang="en-US"/>
        </a:p>
      </dgm:t>
    </dgm:pt>
    <dgm:pt modelId="{E730EF45-CD08-405D-9800-FD044BAB29F0}" type="sibTrans" cxnId="{6DAF795C-DF7D-4524-AF6A-C3D44A1BE1A2}">
      <dgm:prSet/>
      <dgm:spPr/>
      <dgm:t>
        <a:bodyPr/>
        <a:lstStyle/>
        <a:p>
          <a:endParaRPr lang="en-US"/>
        </a:p>
      </dgm:t>
    </dgm:pt>
    <dgm:pt modelId="{EFDD692C-AA70-4933-B559-02676CED05EF}">
      <dgm:prSet phldrT="[Text]"/>
      <dgm:spPr>
        <a:noFill/>
        <a:ln>
          <a:solidFill>
            <a:srgbClr val="19BBD5">
              <a:alpha val="97000"/>
            </a:srgbClr>
          </a:solidFill>
        </a:ln>
      </dgm:spPr>
      <dgm:t>
        <a:bodyPr/>
        <a:lstStyle/>
        <a:p>
          <a:r>
            <a:rPr lang="en-US" dirty="0">
              <a:solidFill>
                <a:srgbClr val="19BBD5"/>
              </a:solidFill>
              <a:latin typeface="Muli" panose="020B0604020202020204" charset="0"/>
            </a:rPr>
            <a:t>Detect person face</a:t>
          </a:r>
        </a:p>
      </dgm:t>
    </dgm:pt>
    <dgm:pt modelId="{146C111C-2AF0-4052-B6E0-A69EF2EF6A08}" type="parTrans" cxnId="{8A806227-265A-41BE-8F73-E870B004396B}">
      <dgm:prSet/>
      <dgm:spPr/>
      <dgm:t>
        <a:bodyPr/>
        <a:lstStyle/>
        <a:p>
          <a:endParaRPr lang="en-US"/>
        </a:p>
      </dgm:t>
    </dgm:pt>
    <dgm:pt modelId="{B8EAC60E-BC9D-4EB0-88E5-5336D277A811}" type="sibTrans" cxnId="{8A806227-265A-41BE-8F73-E870B004396B}">
      <dgm:prSet/>
      <dgm:spPr/>
      <dgm:t>
        <a:bodyPr/>
        <a:lstStyle/>
        <a:p>
          <a:endParaRPr lang="en-US"/>
        </a:p>
      </dgm:t>
    </dgm:pt>
    <dgm:pt modelId="{E37D926D-53B2-4396-9F37-B16A14D27530}">
      <dgm:prSet phldrT="[Text]"/>
      <dgm:spPr>
        <a:noFill/>
        <a:ln>
          <a:solidFill>
            <a:srgbClr val="19BBD5">
              <a:alpha val="97000"/>
            </a:srgbClr>
          </a:solidFill>
        </a:ln>
      </dgm:spPr>
      <dgm:t>
        <a:bodyPr/>
        <a:lstStyle/>
        <a:p>
          <a:r>
            <a:rPr lang="en-US" dirty="0">
              <a:solidFill>
                <a:srgbClr val="19BBD5"/>
              </a:solidFill>
              <a:latin typeface="Muli" panose="020B0604020202020204" charset="0"/>
            </a:rPr>
            <a:t>Crop the face</a:t>
          </a:r>
        </a:p>
      </dgm:t>
    </dgm:pt>
    <dgm:pt modelId="{BE0F3F6B-5E1C-4C9F-97E3-95E39E62A7B3}" type="parTrans" cxnId="{83FDE03A-DF6F-46AE-852B-07A4DBB4640E}">
      <dgm:prSet/>
      <dgm:spPr/>
      <dgm:t>
        <a:bodyPr/>
        <a:lstStyle/>
        <a:p>
          <a:endParaRPr lang="en-US"/>
        </a:p>
      </dgm:t>
    </dgm:pt>
    <dgm:pt modelId="{5EC163DB-9AC7-42C1-99CC-308A23D067D1}" type="sibTrans" cxnId="{83FDE03A-DF6F-46AE-852B-07A4DBB4640E}">
      <dgm:prSet/>
      <dgm:spPr/>
      <dgm:t>
        <a:bodyPr/>
        <a:lstStyle/>
        <a:p>
          <a:endParaRPr lang="en-US"/>
        </a:p>
      </dgm:t>
    </dgm:pt>
    <dgm:pt modelId="{1A428089-C338-46FD-907F-E6A10E7C4BB5}">
      <dgm:prSet phldrT="[Text]"/>
      <dgm:spPr>
        <a:solidFill>
          <a:srgbClr val="19BBD5"/>
        </a:solidFill>
        <a:ln>
          <a:solidFill>
            <a:srgbClr val="19BBD5"/>
          </a:solidFill>
        </a:ln>
      </dgm:spPr>
      <dgm:t>
        <a:bodyPr/>
        <a:lstStyle/>
        <a:p>
          <a:r>
            <a:rPr lang="en-US" dirty="0"/>
            <a:t>Eye Detection</a:t>
          </a:r>
        </a:p>
      </dgm:t>
    </dgm:pt>
    <dgm:pt modelId="{62875F29-65C9-4732-83E2-4B2DA438B783}" type="parTrans" cxnId="{0E89F71F-2DA2-4134-AC34-456F5ABCCBC7}">
      <dgm:prSet/>
      <dgm:spPr/>
      <dgm:t>
        <a:bodyPr/>
        <a:lstStyle/>
        <a:p>
          <a:endParaRPr lang="en-US"/>
        </a:p>
      </dgm:t>
    </dgm:pt>
    <dgm:pt modelId="{72E32AB9-4D8C-48B6-9552-E162691F02B9}" type="sibTrans" cxnId="{0E89F71F-2DA2-4134-AC34-456F5ABCCBC7}">
      <dgm:prSet/>
      <dgm:spPr/>
      <dgm:t>
        <a:bodyPr/>
        <a:lstStyle/>
        <a:p>
          <a:endParaRPr lang="en-US"/>
        </a:p>
      </dgm:t>
    </dgm:pt>
    <dgm:pt modelId="{B73AF495-B1F2-4467-AC78-E5B9D1E9E181}">
      <dgm:prSet phldrT="[Text]"/>
      <dgm:spPr>
        <a:noFill/>
        <a:ln>
          <a:solidFill>
            <a:srgbClr val="19BBD5"/>
          </a:solidFill>
        </a:ln>
      </dgm:spPr>
      <dgm:t>
        <a:bodyPr/>
        <a:lstStyle/>
        <a:p>
          <a:r>
            <a:rPr lang="en-US" dirty="0">
              <a:solidFill>
                <a:srgbClr val="19BBD5"/>
              </a:solidFill>
            </a:rPr>
            <a:t>Detect  the eye</a:t>
          </a:r>
        </a:p>
      </dgm:t>
    </dgm:pt>
    <dgm:pt modelId="{43F3D93C-A42A-4BF2-B9A4-581F4AA2748A}" type="parTrans" cxnId="{1C1F9865-8F3B-43FC-ADEE-B3B4A6EFE813}">
      <dgm:prSet/>
      <dgm:spPr/>
      <dgm:t>
        <a:bodyPr/>
        <a:lstStyle/>
        <a:p>
          <a:endParaRPr lang="en-US"/>
        </a:p>
      </dgm:t>
    </dgm:pt>
    <dgm:pt modelId="{40EACCEF-98D5-4376-8D98-AAC2E142B001}" type="sibTrans" cxnId="{1C1F9865-8F3B-43FC-ADEE-B3B4A6EFE813}">
      <dgm:prSet/>
      <dgm:spPr/>
      <dgm:t>
        <a:bodyPr/>
        <a:lstStyle/>
        <a:p>
          <a:endParaRPr lang="en-US"/>
        </a:p>
      </dgm:t>
    </dgm:pt>
    <dgm:pt modelId="{8DA2C677-8BE5-4701-BB7F-AED8BA8E4883}">
      <dgm:prSet phldrT="[Text]"/>
      <dgm:spPr>
        <a:noFill/>
        <a:ln>
          <a:solidFill>
            <a:srgbClr val="19BBD5"/>
          </a:solidFill>
        </a:ln>
      </dgm:spPr>
      <dgm:t>
        <a:bodyPr/>
        <a:lstStyle/>
        <a:p>
          <a:r>
            <a:rPr lang="en-US" dirty="0">
              <a:solidFill>
                <a:srgbClr val="19BBD5"/>
              </a:solidFill>
            </a:rPr>
            <a:t>Extract the eye</a:t>
          </a:r>
        </a:p>
      </dgm:t>
    </dgm:pt>
    <dgm:pt modelId="{E961FEAE-1965-43FE-9408-A9E475CD9707}" type="parTrans" cxnId="{859FC73E-7147-43BC-841B-400AF384C6D9}">
      <dgm:prSet/>
      <dgm:spPr/>
      <dgm:t>
        <a:bodyPr/>
        <a:lstStyle/>
        <a:p>
          <a:endParaRPr lang="en-US"/>
        </a:p>
      </dgm:t>
    </dgm:pt>
    <dgm:pt modelId="{F6024BC6-049B-4A4D-B679-0A90C1202547}" type="sibTrans" cxnId="{859FC73E-7147-43BC-841B-400AF384C6D9}">
      <dgm:prSet/>
      <dgm:spPr/>
      <dgm:t>
        <a:bodyPr/>
        <a:lstStyle/>
        <a:p>
          <a:endParaRPr lang="en-US"/>
        </a:p>
      </dgm:t>
    </dgm:pt>
    <dgm:pt modelId="{A8D614A5-7B72-4638-AFF2-AE65B01C9784}">
      <dgm:prSet phldrT="[Text]"/>
      <dgm:spPr>
        <a:solidFill>
          <a:srgbClr val="19BBD5"/>
        </a:solidFill>
        <a:ln>
          <a:solidFill>
            <a:srgbClr val="19BBD5"/>
          </a:solidFill>
        </a:ln>
      </dgm:spPr>
      <dgm:t>
        <a:bodyPr/>
        <a:lstStyle/>
        <a:p>
          <a:r>
            <a:rPr lang="en-US" dirty="0"/>
            <a:t>Eyeball Movement</a:t>
          </a:r>
        </a:p>
      </dgm:t>
    </dgm:pt>
    <dgm:pt modelId="{3A376A6D-4027-4BAE-AD9F-8DBD364E3C36}" type="parTrans" cxnId="{F9CCDE29-98C6-46CE-9706-9DFAAB1A2227}">
      <dgm:prSet/>
      <dgm:spPr/>
      <dgm:t>
        <a:bodyPr/>
        <a:lstStyle/>
        <a:p>
          <a:endParaRPr lang="en-US"/>
        </a:p>
      </dgm:t>
    </dgm:pt>
    <dgm:pt modelId="{E687349C-DFCE-4016-9963-236D062B48B9}" type="sibTrans" cxnId="{F9CCDE29-98C6-46CE-9706-9DFAAB1A2227}">
      <dgm:prSet/>
      <dgm:spPr/>
      <dgm:t>
        <a:bodyPr/>
        <a:lstStyle/>
        <a:p>
          <a:endParaRPr lang="en-US"/>
        </a:p>
      </dgm:t>
    </dgm:pt>
    <dgm:pt modelId="{2FAD3E7D-A4EC-444F-8548-F33C85248E2D}">
      <dgm:prSet phldrT="[Text]"/>
      <dgm:spPr>
        <a:noFill/>
        <a:ln>
          <a:solidFill>
            <a:srgbClr val="19BBD5"/>
          </a:solidFill>
        </a:ln>
      </dgm:spPr>
      <dgm:t>
        <a:bodyPr/>
        <a:lstStyle/>
        <a:p>
          <a:r>
            <a:rPr lang="en-US" dirty="0">
              <a:solidFill>
                <a:srgbClr val="19BBD5"/>
              </a:solidFill>
            </a:rPr>
            <a:t>Detect eyeball movement</a:t>
          </a:r>
        </a:p>
      </dgm:t>
    </dgm:pt>
    <dgm:pt modelId="{A2453FF5-8E12-430A-BEE7-504F24BA2FC9}" type="parTrans" cxnId="{49D56A2C-2688-473E-A984-950AF2A92C8F}">
      <dgm:prSet/>
      <dgm:spPr/>
      <dgm:t>
        <a:bodyPr/>
        <a:lstStyle/>
        <a:p>
          <a:endParaRPr lang="en-US"/>
        </a:p>
      </dgm:t>
    </dgm:pt>
    <dgm:pt modelId="{2B6C25B3-0FEF-4CFF-B05A-9904DE0D834D}" type="sibTrans" cxnId="{49D56A2C-2688-473E-A984-950AF2A92C8F}">
      <dgm:prSet/>
      <dgm:spPr/>
      <dgm:t>
        <a:bodyPr/>
        <a:lstStyle/>
        <a:p>
          <a:endParaRPr lang="en-US"/>
        </a:p>
      </dgm:t>
    </dgm:pt>
    <dgm:pt modelId="{FA4BC662-A711-4B75-8BE4-149F95E4F248}">
      <dgm:prSet phldrT="[Text]"/>
      <dgm:spPr>
        <a:noFill/>
        <a:ln>
          <a:solidFill>
            <a:srgbClr val="19BBD5"/>
          </a:solidFill>
        </a:ln>
      </dgm:spPr>
      <dgm:t>
        <a:bodyPr/>
        <a:lstStyle/>
        <a:p>
          <a:r>
            <a:rPr lang="en-US" dirty="0">
              <a:solidFill>
                <a:srgbClr val="19BBD5"/>
              </a:solidFill>
            </a:rPr>
            <a:t>Detect direction of eyeball</a:t>
          </a:r>
        </a:p>
      </dgm:t>
    </dgm:pt>
    <dgm:pt modelId="{5405B033-A4DE-483D-8651-6492B40E23A9}" type="parTrans" cxnId="{B7D5B19F-9C89-4F62-8385-90039C1E4D9F}">
      <dgm:prSet/>
      <dgm:spPr/>
      <dgm:t>
        <a:bodyPr/>
        <a:lstStyle/>
        <a:p>
          <a:endParaRPr lang="en-US"/>
        </a:p>
      </dgm:t>
    </dgm:pt>
    <dgm:pt modelId="{5B53D62A-E06F-4428-ADC1-74F5E953A1B4}" type="sibTrans" cxnId="{B7D5B19F-9C89-4F62-8385-90039C1E4D9F}">
      <dgm:prSet/>
      <dgm:spPr/>
      <dgm:t>
        <a:bodyPr/>
        <a:lstStyle/>
        <a:p>
          <a:endParaRPr lang="en-US"/>
        </a:p>
      </dgm:t>
    </dgm:pt>
    <dgm:pt modelId="{A7CEF5DC-055D-4690-AB5B-8B6681EAC330}" type="pres">
      <dgm:prSet presAssocID="{5FF51230-53E5-4019-ACA0-FACD98F1A10E}" presName="linearFlow" presStyleCnt="0">
        <dgm:presLayoutVars>
          <dgm:dir/>
          <dgm:animLvl val="lvl"/>
          <dgm:resizeHandles val="exact"/>
        </dgm:presLayoutVars>
      </dgm:prSet>
      <dgm:spPr/>
    </dgm:pt>
    <dgm:pt modelId="{7B0548CC-1C2B-4DE8-84CA-83AE0E42C572}" type="pres">
      <dgm:prSet presAssocID="{4EFAA2A4-4E78-47B1-AE2E-A28A457E0B6B}" presName="composite" presStyleCnt="0"/>
      <dgm:spPr/>
    </dgm:pt>
    <dgm:pt modelId="{3B93763A-5301-47C5-A353-8CF28FBC2D20}" type="pres">
      <dgm:prSet presAssocID="{4EFAA2A4-4E78-47B1-AE2E-A28A457E0B6B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5BCA8030-D17B-4860-897A-97A40F99541E}" type="pres">
      <dgm:prSet presAssocID="{4EFAA2A4-4E78-47B1-AE2E-A28A457E0B6B}" presName="descendantText" presStyleLbl="alignAcc1" presStyleIdx="0" presStyleCnt="3">
        <dgm:presLayoutVars>
          <dgm:bulletEnabled val="1"/>
        </dgm:presLayoutVars>
      </dgm:prSet>
      <dgm:spPr/>
    </dgm:pt>
    <dgm:pt modelId="{659D29B6-F0CC-467F-9069-39920709B398}" type="pres">
      <dgm:prSet presAssocID="{E730EF45-CD08-405D-9800-FD044BAB29F0}" presName="sp" presStyleCnt="0"/>
      <dgm:spPr/>
    </dgm:pt>
    <dgm:pt modelId="{9A267DB6-FF30-486C-A39D-9D2D08EA454C}" type="pres">
      <dgm:prSet presAssocID="{1A428089-C338-46FD-907F-E6A10E7C4BB5}" presName="composite" presStyleCnt="0"/>
      <dgm:spPr/>
    </dgm:pt>
    <dgm:pt modelId="{418BCA1C-27C9-4155-88FA-C1A5C7996214}" type="pres">
      <dgm:prSet presAssocID="{1A428089-C338-46FD-907F-E6A10E7C4BB5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A9E7C3EF-752C-4162-9242-35A2C7BD3A7C}" type="pres">
      <dgm:prSet presAssocID="{1A428089-C338-46FD-907F-E6A10E7C4BB5}" presName="descendantText" presStyleLbl="alignAcc1" presStyleIdx="1" presStyleCnt="3">
        <dgm:presLayoutVars>
          <dgm:bulletEnabled val="1"/>
        </dgm:presLayoutVars>
      </dgm:prSet>
      <dgm:spPr/>
    </dgm:pt>
    <dgm:pt modelId="{C76F07E4-4254-4198-9FE0-2BD65A1B8AF6}" type="pres">
      <dgm:prSet presAssocID="{72E32AB9-4D8C-48B6-9552-E162691F02B9}" presName="sp" presStyleCnt="0"/>
      <dgm:spPr/>
    </dgm:pt>
    <dgm:pt modelId="{06B10FEF-D5AE-41C8-AA0C-5FC648E949D0}" type="pres">
      <dgm:prSet presAssocID="{A8D614A5-7B72-4638-AFF2-AE65B01C9784}" presName="composite" presStyleCnt="0"/>
      <dgm:spPr/>
    </dgm:pt>
    <dgm:pt modelId="{8137BB13-A0C4-4512-B747-072031A96C9A}" type="pres">
      <dgm:prSet presAssocID="{A8D614A5-7B72-4638-AFF2-AE65B01C9784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F4BA68B1-0FD7-46BA-A413-5D1C828699FD}" type="pres">
      <dgm:prSet presAssocID="{A8D614A5-7B72-4638-AFF2-AE65B01C9784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D6A0A001-46ED-48E5-AA57-9060C70B82C5}" type="presOf" srcId="{5FF51230-53E5-4019-ACA0-FACD98F1A10E}" destId="{A7CEF5DC-055D-4690-AB5B-8B6681EAC330}" srcOrd="0" destOrd="0" presId="urn:microsoft.com/office/officeart/2005/8/layout/chevron2"/>
    <dgm:cxn modelId="{7D5ECE0A-DE63-4E8C-B1C4-05D66349EB20}" type="presOf" srcId="{EFDD692C-AA70-4933-B559-02676CED05EF}" destId="{5BCA8030-D17B-4860-897A-97A40F99541E}" srcOrd="0" destOrd="0" presId="urn:microsoft.com/office/officeart/2005/8/layout/chevron2"/>
    <dgm:cxn modelId="{EEA7C11A-A039-4914-A87E-24BA774E9D87}" type="presOf" srcId="{FA4BC662-A711-4B75-8BE4-149F95E4F248}" destId="{F4BA68B1-0FD7-46BA-A413-5D1C828699FD}" srcOrd="0" destOrd="1" presId="urn:microsoft.com/office/officeart/2005/8/layout/chevron2"/>
    <dgm:cxn modelId="{0E89F71F-2DA2-4134-AC34-456F5ABCCBC7}" srcId="{5FF51230-53E5-4019-ACA0-FACD98F1A10E}" destId="{1A428089-C338-46FD-907F-E6A10E7C4BB5}" srcOrd="1" destOrd="0" parTransId="{62875F29-65C9-4732-83E2-4B2DA438B783}" sibTransId="{72E32AB9-4D8C-48B6-9552-E162691F02B9}"/>
    <dgm:cxn modelId="{8A806227-265A-41BE-8F73-E870B004396B}" srcId="{4EFAA2A4-4E78-47B1-AE2E-A28A457E0B6B}" destId="{EFDD692C-AA70-4933-B559-02676CED05EF}" srcOrd="0" destOrd="0" parTransId="{146C111C-2AF0-4052-B6E0-A69EF2EF6A08}" sibTransId="{B8EAC60E-BC9D-4EB0-88E5-5336D277A811}"/>
    <dgm:cxn modelId="{F9CCDE29-98C6-46CE-9706-9DFAAB1A2227}" srcId="{5FF51230-53E5-4019-ACA0-FACD98F1A10E}" destId="{A8D614A5-7B72-4638-AFF2-AE65B01C9784}" srcOrd="2" destOrd="0" parTransId="{3A376A6D-4027-4BAE-AD9F-8DBD364E3C36}" sibTransId="{E687349C-DFCE-4016-9963-236D062B48B9}"/>
    <dgm:cxn modelId="{49D56A2C-2688-473E-A984-950AF2A92C8F}" srcId="{A8D614A5-7B72-4638-AFF2-AE65B01C9784}" destId="{2FAD3E7D-A4EC-444F-8548-F33C85248E2D}" srcOrd="0" destOrd="0" parTransId="{A2453FF5-8E12-430A-BEE7-504F24BA2FC9}" sibTransId="{2B6C25B3-0FEF-4CFF-B05A-9904DE0D834D}"/>
    <dgm:cxn modelId="{83FDE03A-DF6F-46AE-852B-07A4DBB4640E}" srcId="{4EFAA2A4-4E78-47B1-AE2E-A28A457E0B6B}" destId="{E37D926D-53B2-4396-9F37-B16A14D27530}" srcOrd="1" destOrd="0" parTransId="{BE0F3F6B-5E1C-4C9F-97E3-95E39E62A7B3}" sibTransId="{5EC163DB-9AC7-42C1-99CC-308A23D067D1}"/>
    <dgm:cxn modelId="{3FEAFC3D-AFEB-491A-B832-EE2F9EF60127}" type="presOf" srcId="{E37D926D-53B2-4396-9F37-B16A14D27530}" destId="{5BCA8030-D17B-4860-897A-97A40F99541E}" srcOrd="0" destOrd="1" presId="urn:microsoft.com/office/officeart/2005/8/layout/chevron2"/>
    <dgm:cxn modelId="{859FC73E-7147-43BC-841B-400AF384C6D9}" srcId="{1A428089-C338-46FD-907F-E6A10E7C4BB5}" destId="{8DA2C677-8BE5-4701-BB7F-AED8BA8E4883}" srcOrd="1" destOrd="0" parTransId="{E961FEAE-1965-43FE-9408-A9E475CD9707}" sibTransId="{F6024BC6-049B-4A4D-B679-0A90C1202547}"/>
    <dgm:cxn modelId="{6DAF795C-DF7D-4524-AF6A-C3D44A1BE1A2}" srcId="{5FF51230-53E5-4019-ACA0-FACD98F1A10E}" destId="{4EFAA2A4-4E78-47B1-AE2E-A28A457E0B6B}" srcOrd="0" destOrd="0" parTransId="{283D295C-A7F9-478B-A3CA-968E77EFA4E0}" sibTransId="{E730EF45-CD08-405D-9800-FD044BAB29F0}"/>
    <dgm:cxn modelId="{1C1F9865-8F3B-43FC-ADEE-B3B4A6EFE813}" srcId="{1A428089-C338-46FD-907F-E6A10E7C4BB5}" destId="{B73AF495-B1F2-4467-AC78-E5B9D1E9E181}" srcOrd="0" destOrd="0" parTransId="{43F3D93C-A42A-4BF2-B9A4-581F4AA2748A}" sibTransId="{40EACCEF-98D5-4376-8D98-AAC2E142B001}"/>
    <dgm:cxn modelId="{0319814E-384B-4B8C-9286-0A4B9ED67574}" type="presOf" srcId="{1A428089-C338-46FD-907F-E6A10E7C4BB5}" destId="{418BCA1C-27C9-4155-88FA-C1A5C7996214}" srcOrd="0" destOrd="0" presId="urn:microsoft.com/office/officeart/2005/8/layout/chevron2"/>
    <dgm:cxn modelId="{365BBF74-5BC1-40B0-BDFF-1C810521132F}" type="presOf" srcId="{B73AF495-B1F2-4467-AC78-E5B9D1E9E181}" destId="{A9E7C3EF-752C-4162-9242-35A2C7BD3A7C}" srcOrd="0" destOrd="0" presId="urn:microsoft.com/office/officeart/2005/8/layout/chevron2"/>
    <dgm:cxn modelId="{DD0A0959-B0E4-41E4-88C4-61B15F1E4D1F}" type="presOf" srcId="{2FAD3E7D-A4EC-444F-8548-F33C85248E2D}" destId="{F4BA68B1-0FD7-46BA-A413-5D1C828699FD}" srcOrd="0" destOrd="0" presId="urn:microsoft.com/office/officeart/2005/8/layout/chevron2"/>
    <dgm:cxn modelId="{FA84815A-66F5-4815-97B6-911C0DCBF52A}" type="presOf" srcId="{4EFAA2A4-4E78-47B1-AE2E-A28A457E0B6B}" destId="{3B93763A-5301-47C5-A353-8CF28FBC2D20}" srcOrd="0" destOrd="0" presId="urn:microsoft.com/office/officeart/2005/8/layout/chevron2"/>
    <dgm:cxn modelId="{CD171D89-D570-4F9F-A315-36822BFDDC54}" type="presOf" srcId="{A8D614A5-7B72-4638-AFF2-AE65B01C9784}" destId="{8137BB13-A0C4-4512-B747-072031A96C9A}" srcOrd="0" destOrd="0" presId="urn:microsoft.com/office/officeart/2005/8/layout/chevron2"/>
    <dgm:cxn modelId="{8954B08A-A2B4-4F5E-BE10-7D66EE397D66}" type="presOf" srcId="{8DA2C677-8BE5-4701-BB7F-AED8BA8E4883}" destId="{A9E7C3EF-752C-4162-9242-35A2C7BD3A7C}" srcOrd="0" destOrd="1" presId="urn:microsoft.com/office/officeart/2005/8/layout/chevron2"/>
    <dgm:cxn modelId="{B7D5B19F-9C89-4F62-8385-90039C1E4D9F}" srcId="{A8D614A5-7B72-4638-AFF2-AE65B01C9784}" destId="{FA4BC662-A711-4B75-8BE4-149F95E4F248}" srcOrd="1" destOrd="0" parTransId="{5405B033-A4DE-483D-8651-6492B40E23A9}" sibTransId="{5B53D62A-E06F-4428-ADC1-74F5E953A1B4}"/>
    <dgm:cxn modelId="{7B13451C-DD4A-464A-9638-E56F1BC51C0E}" type="presParOf" srcId="{A7CEF5DC-055D-4690-AB5B-8B6681EAC330}" destId="{7B0548CC-1C2B-4DE8-84CA-83AE0E42C572}" srcOrd="0" destOrd="0" presId="urn:microsoft.com/office/officeart/2005/8/layout/chevron2"/>
    <dgm:cxn modelId="{ADE40F45-FA43-4C54-87DF-900A84FF143C}" type="presParOf" srcId="{7B0548CC-1C2B-4DE8-84CA-83AE0E42C572}" destId="{3B93763A-5301-47C5-A353-8CF28FBC2D20}" srcOrd="0" destOrd="0" presId="urn:microsoft.com/office/officeart/2005/8/layout/chevron2"/>
    <dgm:cxn modelId="{2C42C6A6-A84F-4277-A43C-A4E8C7E3EB4E}" type="presParOf" srcId="{7B0548CC-1C2B-4DE8-84CA-83AE0E42C572}" destId="{5BCA8030-D17B-4860-897A-97A40F99541E}" srcOrd="1" destOrd="0" presId="urn:microsoft.com/office/officeart/2005/8/layout/chevron2"/>
    <dgm:cxn modelId="{7CABE89B-CDF6-4CFA-BEE7-787BD16644CD}" type="presParOf" srcId="{A7CEF5DC-055D-4690-AB5B-8B6681EAC330}" destId="{659D29B6-F0CC-467F-9069-39920709B398}" srcOrd="1" destOrd="0" presId="urn:microsoft.com/office/officeart/2005/8/layout/chevron2"/>
    <dgm:cxn modelId="{D397C3DE-D75D-4ABB-A341-C6A01EB2D9F4}" type="presParOf" srcId="{A7CEF5DC-055D-4690-AB5B-8B6681EAC330}" destId="{9A267DB6-FF30-486C-A39D-9D2D08EA454C}" srcOrd="2" destOrd="0" presId="urn:microsoft.com/office/officeart/2005/8/layout/chevron2"/>
    <dgm:cxn modelId="{EED7EA26-AE5B-4DB6-9F36-286288873CC6}" type="presParOf" srcId="{9A267DB6-FF30-486C-A39D-9D2D08EA454C}" destId="{418BCA1C-27C9-4155-88FA-C1A5C7996214}" srcOrd="0" destOrd="0" presId="urn:microsoft.com/office/officeart/2005/8/layout/chevron2"/>
    <dgm:cxn modelId="{B5EC144D-795F-4FE5-BA15-14FB488C1E6E}" type="presParOf" srcId="{9A267DB6-FF30-486C-A39D-9D2D08EA454C}" destId="{A9E7C3EF-752C-4162-9242-35A2C7BD3A7C}" srcOrd="1" destOrd="0" presId="urn:microsoft.com/office/officeart/2005/8/layout/chevron2"/>
    <dgm:cxn modelId="{C07B3DF7-02F8-4350-A801-0110AC411603}" type="presParOf" srcId="{A7CEF5DC-055D-4690-AB5B-8B6681EAC330}" destId="{C76F07E4-4254-4198-9FE0-2BD65A1B8AF6}" srcOrd="3" destOrd="0" presId="urn:microsoft.com/office/officeart/2005/8/layout/chevron2"/>
    <dgm:cxn modelId="{290CB250-378D-4902-84C1-C24A79348C96}" type="presParOf" srcId="{A7CEF5DC-055D-4690-AB5B-8B6681EAC330}" destId="{06B10FEF-D5AE-41C8-AA0C-5FC648E949D0}" srcOrd="4" destOrd="0" presId="urn:microsoft.com/office/officeart/2005/8/layout/chevron2"/>
    <dgm:cxn modelId="{D42923D2-3DED-44E6-B0EE-802E4D7B8DA4}" type="presParOf" srcId="{06B10FEF-D5AE-41C8-AA0C-5FC648E949D0}" destId="{8137BB13-A0C4-4512-B747-072031A96C9A}" srcOrd="0" destOrd="0" presId="urn:microsoft.com/office/officeart/2005/8/layout/chevron2"/>
    <dgm:cxn modelId="{7CEEFD5D-79AD-46A0-BE75-32B5BCD4C299}" type="presParOf" srcId="{06B10FEF-D5AE-41C8-AA0C-5FC648E949D0}" destId="{F4BA68B1-0FD7-46BA-A413-5D1C828699FD}" srcOrd="1" destOrd="0" presId="urn:microsoft.com/office/officeart/2005/8/layout/chevron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93763A-5301-47C5-A353-8CF28FBC2D20}">
      <dsp:nvSpPr>
        <dsp:cNvPr id="0" name=""/>
        <dsp:cNvSpPr/>
      </dsp:nvSpPr>
      <dsp:spPr>
        <a:xfrm rot="5400000">
          <a:off x="-108199" y="108867"/>
          <a:ext cx="721332" cy="504932"/>
        </a:xfrm>
        <a:prstGeom prst="chevron">
          <a:avLst/>
        </a:prstGeom>
        <a:solidFill>
          <a:srgbClr val="19BBD5"/>
        </a:solidFill>
        <a:ln w="25400" cap="flat" cmpd="sng" algn="ctr">
          <a:solidFill>
            <a:srgbClr val="19BBD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Face Detection</a:t>
          </a:r>
        </a:p>
      </dsp:txBody>
      <dsp:txXfrm rot="-5400000">
        <a:off x="1" y="253133"/>
        <a:ext cx="504932" cy="216400"/>
      </dsp:txXfrm>
    </dsp:sp>
    <dsp:sp modelId="{5BCA8030-D17B-4860-897A-97A40F99541E}">
      <dsp:nvSpPr>
        <dsp:cNvPr id="0" name=""/>
        <dsp:cNvSpPr/>
      </dsp:nvSpPr>
      <dsp:spPr>
        <a:xfrm rot="5400000">
          <a:off x="1349050" y="-843450"/>
          <a:ext cx="468865" cy="2157102"/>
        </a:xfrm>
        <a:prstGeom prst="round2SameRect">
          <a:avLst/>
        </a:prstGeom>
        <a:noFill/>
        <a:ln w="25400" cap="flat" cmpd="sng" algn="ctr">
          <a:solidFill>
            <a:srgbClr val="19BBD5">
              <a:alpha val="9700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19BBD5"/>
              </a:solidFill>
              <a:latin typeface="Muli" panose="020B0604020202020204" charset="0"/>
            </a:rPr>
            <a:t>Detect person face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19BBD5"/>
              </a:solidFill>
              <a:latin typeface="Muli" panose="020B0604020202020204" charset="0"/>
            </a:rPr>
            <a:t>Crop the face</a:t>
          </a:r>
        </a:p>
      </dsp:txBody>
      <dsp:txXfrm rot="-5400000">
        <a:off x="504932" y="23556"/>
        <a:ext cx="2134214" cy="423089"/>
      </dsp:txXfrm>
    </dsp:sp>
    <dsp:sp modelId="{418BCA1C-27C9-4155-88FA-C1A5C7996214}">
      <dsp:nvSpPr>
        <dsp:cNvPr id="0" name=""/>
        <dsp:cNvSpPr/>
      </dsp:nvSpPr>
      <dsp:spPr>
        <a:xfrm rot="5400000">
          <a:off x="-108199" y="710563"/>
          <a:ext cx="721332" cy="504932"/>
        </a:xfrm>
        <a:prstGeom prst="chevron">
          <a:avLst/>
        </a:prstGeom>
        <a:solidFill>
          <a:srgbClr val="19BBD5"/>
        </a:solidFill>
        <a:ln w="25400" cap="flat" cmpd="sng" algn="ctr">
          <a:solidFill>
            <a:srgbClr val="19BBD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Eye Detection</a:t>
          </a:r>
        </a:p>
      </dsp:txBody>
      <dsp:txXfrm rot="-5400000">
        <a:off x="1" y="854829"/>
        <a:ext cx="504932" cy="216400"/>
      </dsp:txXfrm>
    </dsp:sp>
    <dsp:sp modelId="{A9E7C3EF-752C-4162-9242-35A2C7BD3A7C}">
      <dsp:nvSpPr>
        <dsp:cNvPr id="0" name=""/>
        <dsp:cNvSpPr/>
      </dsp:nvSpPr>
      <dsp:spPr>
        <a:xfrm rot="5400000">
          <a:off x="1349050" y="-241754"/>
          <a:ext cx="468865" cy="2157102"/>
        </a:xfrm>
        <a:prstGeom prst="round2SameRect">
          <a:avLst/>
        </a:prstGeom>
        <a:noFill/>
        <a:ln w="25400" cap="flat" cmpd="sng" algn="ctr">
          <a:solidFill>
            <a:srgbClr val="19BBD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19BBD5"/>
              </a:solidFill>
            </a:rPr>
            <a:t>Detect  the eye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19BBD5"/>
              </a:solidFill>
            </a:rPr>
            <a:t>Extract the eye</a:t>
          </a:r>
        </a:p>
      </dsp:txBody>
      <dsp:txXfrm rot="-5400000">
        <a:off x="504932" y="625252"/>
        <a:ext cx="2134214" cy="423089"/>
      </dsp:txXfrm>
    </dsp:sp>
    <dsp:sp modelId="{8137BB13-A0C4-4512-B747-072031A96C9A}">
      <dsp:nvSpPr>
        <dsp:cNvPr id="0" name=""/>
        <dsp:cNvSpPr/>
      </dsp:nvSpPr>
      <dsp:spPr>
        <a:xfrm rot="5400000">
          <a:off x="-108199" y="1312260"/>
          <a:ext cx="721332" cy="504932"/>
        </a:xfrm>
        <a:prstGeom prst="chevron">
          <a:avLst/>
        </a:prstGeom>
        <a:solidFill>
          <a:srgbClr val="19BBD5"/>
        </a:solidFill>
        <a:ln w="25400" cap="flat" cmpd="sng" algn="ctr">
          <a:solidFill>
            <a:srgbClr val="19BBD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Eyeball Movement</a:t>
          </a:r>
        </a:p>
      </dsp:txBody>
      <dsp:txXfrm rot="-5400000">
        <a:off x="1" y="1456526"/>
        <a:ext cx="504932" cy="216400"/>
      </dsp:txXfrm>
    </dsp:sp>
    <dsp:sp modelId="{F4BA68B1-0FD7-46BA-A413-5D1C828699FD}">
      <dsp:nvSpPr>
        <dsp:cNvPr id="0" name=""/>
        <dsp:cNvSpPr/>
      </dsp:nvSpPr>
      <dsp:spPr>
        <a:xfrm rot="5400000">
          <a:off x="1349050" y="359942"/>
          <a:ext cx="468865" cy="2157102"/>
        </a:xfrm>
        <a:prstGeom prst="round2SameRect">
          <a:avLst/>
        </a:prstGeom>
        <a:noFill/>
        <a:ln w="25400" cap="flat" cmpd="sng" algn="ctr">
          <a:solidFill>
            <a:srgbClr val="19BBD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19BBD5"/>
              </a:solidFill>
            </a:rPr>
            <a:t>Detect eyeball movement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19BBD5"/>
              </a:solidFill>
            </a:rPr>
            <a:t>Detect direction of eyeball</a:t>
          </a:r>
        </a:p>
      </dsp:txBody>
      <dsp:txXfrm rot="-5400000">
        <a:off x="504932" y="1226948"/>
        <a:ext cx="2134214" cy="4230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Shape 3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620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Shape 3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3961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Shape 4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1339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Shape 3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2517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Shape 5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5328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Shape 10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ts val="4800"/>
              <a:buNone/>
              <a:defRPr sz="4800"/>
            </a:lvl1pPr>
            <a:lvl2pPr lvl="1" algn="ctr">
              <a:spcBef>
                <a:spcPts val="0"/>
              </a:spcBef>
              <a:buSzPts val="4800"/>
              <a:buNone/>
              <a:defRPr sz="4800"/>
            </a:lvl2pPr>
            <a:lvl3pPr lvl="2" algn="ctr">
              <a:spcBef>
                <a:spcPts val="0"/>
              </a:spcBef>
              <a:buSzPts val="4800"/>
              <a:buNone/>
              <a:defRPr sz="4800"/>
            </a:lvl3pPr>
            <a:lvl4pPr lvl="3" algn="ctr">
              <a:spcBef>
                <a:spcPts val="0"/>
              </a:spcBef>
              <a:buSzPts val="4800"/>
              <a:buNone/>
              <a:defRPr sz="4800"/>
            </a:lvl4pPr>
            <a:lvl5pPr lvl="4" algn="ctr">
              <a:spcBef>
                <a:spcPts val="0"/>
              </a:spcBef>
              <a:buSzPts val="4800"/>
              <a:buNone/>
              <a:defRPr sz="4800"/>
            </a:lvl5pPr>
            <a:lvl6pPr lvl="5" algn="ctr">
              <a:spcBef>
                <a:spcPts val="0"/>
              </a:spcBef>
              <a:buSzPts val="4800"/>
              <a:buNone/>
              <a:defRPr sz="4800"/>
            </a:lvl6pPr>
            <a:lvl7pPr lvl="6" algn="ctr">
              <a:spcBef>
                <a:spcPts val="0"/>
              </a:spcBef>
              <a:buSzPts val="4800"/>
              <a:buNone/>
              <a:defRPr sz="4800"/>
            </a:lvl7pPr>
            <a:lvl8pPr lvl="7" algn="ctr">
              <a:spcBef>
                <a:spcPts val="0"/>
              </a:spcBef>
              <a:buSzPts val="4800"/>
              <a:buNone/>
              <a:defRPr sz="4800"/>
            </a:lvl8pPr>
            <a:lvl9pPr lvl="8" algn="ctr">
              <a:spcBef>
                <a:spcPts val="0"/>
              </a:spcBef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6" name="Shape 16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7" name="Shape 1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9" name="Shape 19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0" name="Shape 20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1" name="Shape 2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9" name="Shape 29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0" name="Shape 3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" name="Shape 34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0" name="Shape 40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6" name="Shape 46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 rot="10800000" flipH="1">
            <a:off x="-94969" y="303826"/>
            <a:ext cx="1034700" cy="895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" name="Shape 49"/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Shape 50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3600"/>
              <a:buNone/>
              <a:defRPr sz="3600"/>
            </a:lvl1pPr>
            <a:lvl2pPr lvl="1" rtl="0">
              <a:spcBef>
                <a:spcPts val="0"/>
              </a:spcBef>
              <a:buSzPts val="3600"/>
              <a:buNone/>
              <a:defRPr sz="3600"/>
            </a:lvl2pPr>
            <a:lvl3pPr lvl="2" rtl="0">
              <a:spcBef>
                <a:spcPts val="0"/>
              </a:spcBef>
              <a:buSzPts val="3600"/>
              <a:buNone/>
              <a:defRPr sz="3600"/>
            </a:lvl3pPr>
            <a:lvl4pPr lvl="3" rtl="0">
              <a:spcBef>
                <a:spcPts val="0"/>
              </a:spcBef>
              <a:buSzPts val="3600"/>
              <a:buNone/>
              <a:defRPr sz="3600"/>
            </a:lvl4pPr>
            <a:lvl5pPr lvl="4" rtl="0">
              <a:spcBef>
                <a:spcPts val="0"/>
              </a:spcBef>
              <a:buSzPts val="3600"/>
              <a:buNone/>
              <a:defRPr sz="3600"/>
            </a:lvl5pPr>
            <a:lvl6pPr lvl="5" rtl="0">
              <a:spcBef>
                <a:spcPts val="0"/>
              </a:spcBef>
              <a:buSzPts val="3600"/>
              <a:buNone/>
              <a:defRPr sz="3600"/>
            </a:lvl6pPr>
            <a:lvl7pPr lvl="6" rtl="0">
              <a:spcBef>
                <a:spcPts val="0"/>
              </a:spcBef>
              <a:buSzPts val="3600"/>
              <a:buNone/>
              <a:defRPr sz="3600"/>
            </a:lvl7pPr>
            <a:lvl8pPr lvl="7" rtl="0">
              <a:spcBef>
                <a:spcPts val="0"/>
              </a:spcBef>
              <a:buSzPts val="3600"/>
              <a:buNone/>
              <a:defRPr sz="3600"/>
            </a:lvl8pPr>
            <a:lvl9pPr lvl="8" rtl="0">
              <a:spcBef>
                <a:spcPts val="0"/>
              </a:spcBef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None/>
              <a:defRPr/>
            </a:lvl1pPr>
            <a:lvl2pPr lvl="1" rtl="0">
              <a:spcBef>
                <a:spcPts val="0"/>
              </a:spcBef>
              <a:buSzPts val="1400"/>
              <a:buNone/>
              <a:defRPr/>
            </a:lvl2pPr>
            <a:lvl3pPr lvl="2" rtl="0">
              <a:spcBef>
                <a:spcPts val="0"/>
              </a:spcBef>
              <a:buSzPts val="1400"/>
              <a:buNone/>
              <a:defRPr/>
            </a:lvl3pPr>
            <a:lvl4pPr lvl="3" rtl="0">
              <a:spcBef>
                <a:spcPts val="0"/>
              </a:spcBef>
              <a:buSzPts val="1400"/>
              <a:buNone/>
              <a:defRPr/>
            </a:lvl4pPr>
            <a:lvl5pPr lvl="4" rtl="0">
              <a:spcBef>
                <a:spcPts val="0"/>
              </a:spcBef>
              <a:buSzPts val="1400"/>
              <a:buNone/>
              <a:defRPr/>
            </a:lvl5pPr>
            <a:lvl6pPr lvl="5" rtl="0">
              <a:spcBef>
                <a:spcPts val="0"/>
              </a:spcBef>
              <a:buSzPts val="1400"/>
              <a:buNone/>
              <a:defRPr/>
            </a:lvl6pPr>
            <a:lvl7pPr lvl="6" rtl="0">
              <a:spcBef>
                <a:spcPts val="0"/>
              </a:spcBef>
              <a:buSzPts val="1400"/>
              <a:buNone/>
              <a:defRPr/>
            </a:lvl7pPr>
            <a:lvl8pPr lvl="7" rtl="0">
              <a:spcBef>
                <a:spcPts val="0"/>
              </a:spcBef>
              <a:buSzPts val="1400"/>
              <a:buNone/>
              <a:defRPr/>
            </a:lvl8pPr>
            <a:lvl9pPr lvl="8" rtl="0">
              <a:spcBef>
                <a:spcPts val="0"/>
              </a:spcBef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Shape 52"/>
          <p:cNvSpPr/>
          <p:nvPr/>
        </p:nvSpPr>
        <p:spPr>
          <a:xfrm rot="10800000" flipH="1">
            <a:off x="66674" y="31354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/>
          <p:nvPr/>
        </p:nvSpPr>
        <p:spPr>
          <a:xfrm rot="10800000" flipH="1">
            <a:off x="828675" y="35165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761999" y="8779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/>
          <p:nvPr/>
        </p:nvSpPr>
        <p:spPr>
          <a:xfrm rot="10800000" flipH="1">
            <a:off x="793851" y="4692801"/>
            <a:ext cx="517500" cy="4479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6" name="Shape 56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7" name="Shape 5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9" name="Shape 59"/>
          <p:cNvSpPr/>
          <p:nvPr/>
        </p:nvSpPr>
        <p:spPr>
          <a:xfrm>
            <a:off x="393600" y="3346627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0" name="Shape 60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1" name="Shape 6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" name="Shape 69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0" name="Shape 7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4" name="Shape 74"/>
          <p:cNvSpPr/>
          <p:nvPr/>
        </p:nvSpPr>
        <p:spPr>
          <a:xfrm rot="10800000" flipH="1">
            <a:off x="733424" y="39360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 rot="10800000" flipH="1">
            <a:off x="738525" y="1008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 rot="10800000" flipH="1">
            <a:off x="-291325" y="4148475"/>
            <a:ext cx="1182300" cy="1023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 rot="10800000" flipH="1">
            <a:off x="420725" y="-652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1019338" y="4167058"/>
            <a:ext cx="248073" cy="24805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9" name="Shape 79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0" name="Shape 80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6" name="Shape 86"/>
          <p:cNvSpPr/>
          <p:nvPr/>
        </p:nvSpPr>
        <p:spPr>
          <a:xfrm>
            <a:off x="47199" y="4430470"/>
            <a:ext cx="505231" cy="459562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Shape 129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4000"/>
              <a:buNone/>
              <a:defRPr/>
            </a:lvl1pPr>
            <a:lvl2pPr lvl="1">
              <a:spcBef>
                <a:spcPts val="0"/>
              </a:spcBef>
              <a:buSzPts val="4000"/>
              <a:buNone/>
              <a:defRPr/>
            </a:lvl2pPr>
            <a:lvl3pPr lvl="2">
              <a:spcBef>
                <a:spcPts val="0"/>
              </a:spcBef>
              <a:buSzPts val="4000"/>
              <a:buNone/>
              <a:defRPr/>
            </a:lvl3pPr>
            <a:lvl4pPr lvl="3">
              <a:spcBef>
                <a:spcPts val="0"/>
              </a:spcBef>
              <a:buSzPts val="4000"/>
              <a:buNone/>
              <a:defRPr/>
            </a:lvl4pPr>
            <a:lvl5pPr lvl="4">
              <a:spcBef>
                <a:spcPts val="0"/>
              </a:spcBef>
              <a:buSzPts val="4000"/>
              <a:buNone/>
              <a:defRPr/>
            </a:lvl5pPr>
            <a:lvl6pPr lvl="5">
              <a:spcBef>
                <a:spcPts val="0"/>
              </a:spcBef>
              <a:buSzPts val="4000"/>
              <a:buNone/>
              <a:defRPr/>
            </a:lvl6pPr>
            <a:lvl7pPr lvl="6">
              <a:spcBef>
                <a:spcPts val="0"/>
              </a:spcBef>
              <a:buSzPts val="4000"/>
              <a:buNone/>
              <a:defRPr/>
            </a:lvl7pPr>
            <a:lvl8pPr lvl="7">
              <a:spcBef>
                <a:spcPts val="0"/>
              </a:spcBef>
              <a:buSzPts val="4000"/>
              <a:buNone/>
              <a:defRPr/>
            </a:lvl8pPr>
            <a:lvl9pPr lvl="8">
              <a:spcBef>
                <a:spcPts val="0"/>
              </a:spcBef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2" name="Shape 132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1" name="Shape 141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3" name="Shape 143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45" name="Shape 14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6" name="Shape 14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2" name="Shape 152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53" name="Shape 153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4" name="Shape 15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62" name="Shape 162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3" name="Shape 16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8" name="Shape 238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4000"/>
              <a:buNone/>
              <a:defRPr/>
            </a:lvl1pPr>
            <a:lvl2pPr lvl="1">
              <a:spcBef>
                <a:spcPts val="0"/>
              </a:spcBef>
              <a:buSzPts val="4000"/>
              <a:buNone/>
              <a:defRPr/>
            </a:lvl2pPr>
            <a:lvl3pPr lvl="2">
              <a:spcBef>
                <a:spcPts val="0"/>
              </a:spcBef>
              <a:buSzPts val="4000"/>
              <a:buNone/>
              <a:defRPr/>
            </a:lvl3pPr>
            <a:lvl4pPr lvl="3">
              <a:spcBef>
                <a:spcPts val="0"/>
              </a:spcBef>
              <a:buSzPts val="4000"/>
              <a:buNone/>
              <a:defRPr/>
            </a:lvl4pPr>
            <a:lvl5pPr lvl="4">
              <a:spcBef>
                <a:spcPts val="0"/>
              </a:spcBef>
              <a:buSzPts val="4000"/>
              <a:buNone/>
              <a:defRPr/>
            </a:lvl5pPr>
            <a:lvl6pPr lvl="5">
              <a:spcBef>
                <a:spcPts val="0"/>
              </a:spcBef>
              <a:buSzPts val="4000"/>
              <a:buNone/>
              <a:defRPr/>
            </a:lvl6pPr>
            <a:lvl7pPr lvl="6">
              <a:spcBef>
                <a:spcPts val="0"/>
              </a:spcBef>
              <a:buSzPts val="4000"/>
              <a:buNone/>
              <a:defRPr/>
            </a:lvl7pPr>
            <a:lvl8pPr lvl="7">
              <a:spcBef>
                <a:spcPts val="0"/>
              </a:spcBef>
              <a:buSzPts val="4000"/>
              <a:buNone/>
              <a:defRPr/>
            </a:lvl8pPr>
            <a:lvl9pPr lvl="8">
              <a:spcBef>
                <a:spcPts val="0"/>
              </a:spcBef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40" name="Shape 240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41" name="Shape 241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42" name="Shape 242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43" name="Shape 243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44" name="Shape 244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45" name="Shape 245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47" name="Shape 247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48" name="Shape 248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49" name="Shape 24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57" name="Shape 25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58" name="Shape 25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2" name="Shape 262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63" name="Shape 263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64" name="Shape 264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65" name="Shape 265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66" name="Shape 266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67" name="Shape 267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68" name="Shape 26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74" name="Shape 274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6" name="Shape 316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7" name="Shape 317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8" name="Shape 318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9" name="Shape 319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20" name="Shape 32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21" name="Shape 321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22" name="Shape 322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23" name="Shape 323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24" name="Shape 324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480"/>
              </a:spcBef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480"/>
              </a:spcBef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360"/>
              </a:spcBef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360"/>
              </a:spcBef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360"/>
              </a:spcBef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360"/>
              </a:spcBef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360"/>
              </a:spcBef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360"/>
              </a:spcBef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Eyeball Controlled Automatic Car</a:t>
            </a:r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00">
            <a:extLst>
              <a:ext uri="{FF2B5EF4-FFF2-40B4-BE49-F238E27FC236}">
                <a16:creationId xmlns:a16="http://schemas.microsoft.com/office/drawing/2014/main" id="{B93EA735-DCCC-4D40-8484-35B1C558B108}"/>
              </a:ext>
            </a:extLst>
          </p:cNvPr>
          <p:cNvSpPr txBox="1">
            <a:spLocks/>
          </p:cNvSpPr>
          <p:nvPr/>
        </p:nvSpPr>
        <p:spPr>
          <a:xfrm>
            <a:off x="1638299" y="732925"/>
            <a:ext cx="5705035" cy="64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sz="3000" dirty="0"/>
              <a:t>Motor Driver L298</a:t>
            </a:r>
            <a:endParaRPr lang="en" sz="3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714F3F-CCCD-4DE8-87AF-DF35A9494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21" y="1627830"/>
            <a:ext cx="2755555" cy="28444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FED1E8-8ACC-472A-9D0F-4BD9F9A9028C}"/>
              </a:ext>
            </a:extLst>
          </p:cNvPr>
          <p:cNvSpPr txBox="1"/>
          <p:nvPr/>
        </p:nvSpPr>
        <p:spPr>
          <a:xfrm>
            <a:off x="3432517" y="1627830"/>
            <a:ext cx="4586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6DAEC"/>
                </a:solidFill>
                <a:latin typeface="Muli"/>
                <a:sym typeface="Muli"/>
              </a:rPr>
              <a:t>L298 Motor Driver is dual H-Bridge driver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936760-9DFB-45A1-B3EA-A41A8630F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7333" y="2060917"/>
            <a:ext cx="4028951" cy="266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59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00">
            <a:extLst>
              <a:ext uri="{FF2B5EF4-FFF2-40B4-BE49-F238E27FC236}">
                <a16:creationId xmlns:a16="http://schemas.microsoft.com/office/drawing/2014/main" id="{B93EA735-DCCC-4D40-8484-35B1C558B108}"/>
              </a:ext>
            </a:extLst>
          </p:cNvPr>
          <p:cNvSpPr txBox="1">
            <a:spLocks/>
          </p:cNvSpPr>
          <p:nvPr/>
        </p:nvSpPr>
        <p:spPr>
          <a:xfrm>
            <a:off x="1638299" y="732925"/>
            <a:ext cx="6316981" cy="64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sz="3000" dirty="0"/>
              <a:t>L298 Connected with Arduino</a:t>
            </a:r>
            <a:endParaRPr lang="en" sz="3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C06FD4-BB46-4316-9EA5-FE639574B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405" y="1598015"/>
            <a:ext cx="5002185" cy="340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1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00">
            <a:extLst>
              <a:ext uri="{FF2B5EF4-FFF2-40B4-BE49-F238E27FC236}">
                <a16:creationId xmlns:a16="http://schemas.microsoft.com/office/drawing/2014/main" id="{B93EA735-DCCC-4D40-8484-35B1C558B108}"/>
              </a:ext>
            </a:extLst>
          </p:cNvPr>
          <p:cNvSpPr txBox="1">
            <a:spLocks/>
          </p:cNvSpPr>
          <p:nvPr/>
        </p:nvSpPr>
        <p:spPr>
          <a:xfrm>
            <a:off x="1230923" y="732925"/>
            <a:ext cx="7913077" cy="64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sz="3000" dirty="0"/>
              <a:t>L298 &amp; HC-05 Connected with Arduino</a:t>
            </a:r>
            <a:endParaRPr lang="en" sz="3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F14379-C821-48BB-AE57-8E51BFD4B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670" y="1378225"/>
            <a:ext cx="5712822" cy="372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680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dirty="0"/>
              <a:t>Components Price</a:t>
            </a:r>
            <a:endParaRPr lang="en" dirty="0"/>
          </a:p>
        </p:txBody>
      </p:sp>
      <p:graphicFrame>
        <p:nvGraphicFramePr>
          <p:cNvPr id="421" name="Shape 421"/>
          <p:cNvGraphicFramePr/>
          <p:nvPr>
            <p:extLst>
              <p:ext uri="{D42A27DB-BD31-4B8C-83A1-F6EECF244321}">
                <p14:modId xmlns:p14="http://schemas.microsoft.com/office/powerpoint/2010/main" val="3463370622"/>
              </p:ext>
            </p:extLst>
          </p:nvPr>
        </p:nvGraphicFramePr>
        <p:xfrm>
          <a:off x="2089370" y="1667068"/>
          <a:ext cx="4230960" cy="3295670"/>
        </p:xfrm>
        <a:graphic>
          <a:graphicData uri="http://schemas.openxmlformats.org/drawingml/2006/table">
            <a:tbl>
              <a:tblPr>
                <a:noFill/>
                <a:tableStyleId>{F9545C67-7D32-4FF3-96E1-F22A77359319}</a:tableStyleId>
              </a:tblPr>
              <a:tblGrid>
                <a:gridCol w="26070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5357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buNone/>
                      </a:pP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Arduino </a:t>
                      </a:r>
                      <a:r>
                        <a:rPr lang="en-US" dirty="0" err="1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uno</a:t>
                      </a:r>
                      <a:endParaRPr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buNone/>
                      </a:pPr>
                      <a:r>
                        <a:rPr lang="en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140 </a:t>
                      </a: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L.E</a:t>
                      </a:r>
                      <a:endParaRPr lang="en"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0860"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buNone/>
                      </a:pP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L298 Motor Driver</a:t>
                      </a:r>
                      <a:endParaRPr lang="en"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45 </a:t>
                      </a: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L.E</a:t>
                      </a:r>
                      <a:endParaRPr kumimoji="0" lang="en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C6DAEC"/>
                        </a:solidFill>
                        <a:effectLst/>
                        <a:uLnTx/>
                        <a:uFillTx/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0860"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buNone/>
                      </a:pP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HC-05 Bluetooth Module</a:t>
                      </a:r>
                      <a:endParaRPr lang="en"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115 </a:t>
                      </a: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L.E</a:t>
                      </a:r>
                      <a:endParaRPr kumimoji="0" lang="en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C6DAEC"/>
                        </a:solidFill>
                        <a:effectLst/>
                        <a:uLnTx/>
                        <a:uFillTx/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8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en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4 </a:t>
                      </a: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DC Motor With Wheel</a:t>
                      </a:r>
                      <a:endParaRPr lang="en"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180 </a:t>
                      </a: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L.E</a:t>
                      </a:r>
                      <a:endParaRPr kumimoji="0" lang="en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C6DAEC"/>
                        </a:solidFill>
                        <a:effectLst/>
                        <a:uLnTx/>
                        <a:uFillTx/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08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Robot chassis</a:t>
                      </a:r>
                      <a:endParaRPr lang="en"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ar-EG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80</a:t>
                      </a: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L.E</a:t>
                      </a:r>
                      <a:endParaRPr kumimoji="0" lang="en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C6DAEC"/>
                        </a:solidFill>
                        <a:effectLst/>
                        <a:uLnTx/>
                        <a:uFillTx/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6891967"/>
                  </a:ext>
                </a:extLst>
              </a:tr>
              <a:tr h="4908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Battery </a:t>
                      </a:r>
                      <a:r>
                        <a:rPr lang="en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6.3 </a:t>
                      </a: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Volt </a:t>
                      </a:r>
                      <a:endParaRPr lang="en"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75</a:t>
                      </a: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L.E</a:t>
                      </a:r>
                      <a:endParaRPr kumimoji="0" lang="en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C6DAEC"/>
                        </a:solidFill>
                        <a:effectLst/>
                        <a:uLnTx/>
                        <a:uFillTx/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413890"/>
                  </a:ext>
                </a:extLst>
              </a:tr>
              <a:tr h="4908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2 </a:t>
                      </a: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Battery 3.7 Volt</a:t>
                      </a:r>
                      <a:endParaRPr lang="en"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70</a:t>
                      </a: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6DAEC"/>
                          </a:solidFill>
                          <a:effectLst/>
                          <a:uLnTx/>
                          <a:uFillTx/>
                          <a:latin typeface="Muli"/>
                          <a:ea typeface="Muli"/>
                          <a:cs typeface="Muli"/>
                          <a:sym typeface="Muli"/>
                        </a:rPr>
                        <a:t>L.E</a:t>
                      </a:r>
                      <a:endParaRPr kumimoji="0" lang="en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C6DAEC"/>
                        </a:solidFill>
                        <a:effectLst/>
                        <a:uLnTx/>
                        <a:uFillTx/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5420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674358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>
            <a:spLocks noGrp="1"/>
          </p:cNvSpPr>
          <p:nvPr>
            <p:ph type="title" idx="4294967295"/>
          </p:nvPr>
        </p:nvSpPr>
        <p:spPr>
          <a:xfrm>
            <a:off x="1418253" y="418623"/>
            <a:ext cx="5959151" cy="645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3000" dirty="0"/>
              <a:t>Robot Assemble And Setup</a:t>
            </a:r>
            <a:endParaRPr lang="en" sz="3000" dirty="0"/>
          </a:p>
        </p:txBody>
      </p:sp>
      <p:pic>
        <p:nvPicPr>
          <p:cNvPr id="402" name="Shape 40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-438150" y="1405312"/>
            <a:ext cx="4152900" cy="3114675"/>
          </a:xfrm>
          <a:prstGeom prst="hexagon">
            <a:avLst>
              <a:gd name="adj" fmla="val 28504"/>
              <a:gd name="vf" fmla="val 115470"/>
            </a:avLst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4C31B6-1E07-455B-BCEF-70EEB712A9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742"/>
          <a:stretch/>
        </p:blipFill>
        <p:spPr>
          <a:xfrm>
            <a:off x="3714751" y="1301750"/>
            <a:ext cx="2012950" cy="12544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5EBFE3-F7E1-4B47-AE3B-18E82947F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5650" y="1685148"/>
            <a:ext cx="2271113" cy="12775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0A88D7-8FF0-415F-B027-23A2D6BD000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9410"/>
          <a:stretch/>
        </p:blipFill>
        <p:spPr>
          <a:xfrm>
            <a:off x="3708400" y="2705648"/>
            <a:ext cx="2066926" cy="12834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7A3A39-2A01-44F6-A83A-0975E56CB8B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53" t="853" r="16910" b="-853"/>
          <a:stretch/>
        </p:blipFill>
        <p:spPr>
          <a:xfrm>
            <a:off x="5835650" y="3119380"/>
            <a:ext cx="2326433" cy="158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7673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/>
          <p:nvPr/>
        </p:nvSpPr>
        <p:spPr>
          <a:xfrm>
            <a:off x="3619500" y="358925"/>
            <a:ext cx="4927316" cy="3835972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184769"/>
          </a:solidFill>
          <a:ln w="19050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33" name="Shape 533"/>
          <p:cNvSpPr/>
          <p:nvPr/>
        </p:nvSpPr>
        <p:spPr>
          <a:xfrm>
            <a:off x="3825689" y="562629"/>
            <a:ext cx="4515000" cy="288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endParaRPr lang="en" sz="1000" dirty="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34" name="Shape 534"/>
          <p:cNvSpPr txBox="1">
            <a:spLocks noGrp="1"/>
          </p:cNvSpPr>
          <p:nvPr>
            <p:ph type="body" idx="4294967295"/>
          </p:nvPr>
        </p:nvSpPr>
        <p:spPr>
          <a:xfrm>
            <a:off x="788797" y="1480457"/>
            <a:ext cx="2838300" cy="391885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2000" b="1" dirty="0">
                <a:solidFill>
                  <a:srgbClr val="19BBD5"/>
                </a:solidFill>
              </a:rPr>
              <a:t>Testing</a:t>
            </a:r>
            <a:r>
              <a:rPr lang="en" sz="2000" b="1" dirty="0">
                <a:solidFill>
                  <a:srgbClr val="19BBD5"/>
                </a:solidFill>
              </a:rPr>
              <a:t> project</a:t>
            </a:r>
          </a:p>
        </p:txBody>
      </p:sp>
      <p:grpSp>
        <p:nvGrpSpPr>
          <p:cNvPr id="535" name="Shape 535"/>
          <p:cNvGrpSpPr/>
          <p:nvPr/>
        </p:nvGrpSpPr>
        <p:grpSpPr>
          <a:xfrm>
            <a:off x="707161" y="503826"/>
            <a:ext cx="318996" cy="307211"/>
            <a:chOff x="2583325" y="2972875"/>
            <a:chExt cx="462850" cy="445750"/>
          </a:xfrm>
        </p:grpSpPr>
        <p:sp>
          <p:nvSpPr>
            <p:cNvPr id="536" name="Shape 536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0" t="0" r="0" b="0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0" t="0" r="0" b="0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" name="VID_20171203_064929">
            <a:hlinkClick r:id="" action="ppaction://media"/>
            <a:extLst>
              <a:ext uri="{FF2B5EF4-FFF2-40B4-BE49-F238E27FC236}">
                <a16:creationId xmlns:a16="http://schemas.microsoft.com/office/drawing/2014/main" id="{F9F40134-75D1-4E16-AE5B-B1E964DFB0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50640" y="582662"/>
            <a:ext cx="4482604" cy="25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27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/>
          <p:nvPr/>
        </p:nvSpPr>
        <p:spPr>
          <a:xfrm rot="-5400000">
            <a:off x="1053600" y="533300"/>
            <a:ext cx="1855800" cy="21429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3" name="Shape 543"/>
          <p:cNvSpPr txBox="1">
            <a:spLocks noGrp="1"/>
          </p:cNvSpPr>
          <p:nvPr>
            <p:ph type="ctrTitle" idx="4294967295"/>
          </p:nvPr>
        </p:nvSpPr>
        <p:spPr>
          <a:xfrm>
            <a:off x="3152775" y="1354750"/>
            <a:ext cx="4562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8000" dirty="0"/>
              <a:t>Thanks!</a:t>
            </a:r>
          </a:p>
        </p:txBody>
      </p:sp>
      <p:sp>
        <p:nvSpPr>
          <p:cNvPr id="545" name="Shape 545"/>
          <p:cNvSpPr/>
          <p:nvPr/>
        </p:nvSpPr>
        <p:spPr>
          <a:xfrm>
            <a:off x="1591719" y="1212580"/>
            <a:ext cx="779561" cy="779561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D0998-BBBF-48F0-8DD8-DF84F5025D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2000" dirty="0">
                <a:latin typeface="M+ 1c" panose="020B0502020203020207" pitchFamily="50" charset="-128"/>
                <a:ea typeface="M+ 1c" panose="020B0502020203020207" pitchFamily="50" charset="-128"/>
                <a:cs typeface="Times New Roman" pitchFamily="18" charset="0"/>
              </a:rPr>
              <a:t>PREPARED BY:</a:t>
            </a:r>
            <a:endParaRPr lang="en-US" sz="2000" dirty="0">
              <a:latin typeface="M+ 1c" panose="020B0502020203020207" pitchFamily="50" charset="-128"/>
              <a:ea typeface="M+ 1c" panose="020B0502020203020207" pitchFamily="50" charset="-12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56C43C-C660-467D-8D62-B16EE0E0D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</p:spPr>
        <p:txBody>
          <a:bodyPr/>
          <a:lstStyle/>
          <a:p>
            <a:r>
              <a:rPr lang="en-US" dirty="0"/>
              <a:t>Abdallah Akram</a:t>
            </a:r>
          </a:p>
        </p:txBody>
      </p:sp>
    </p:spTree>
    <p:extLst>
      <p:ext uri="{BB962C8B-B14F-4D97-AF65-F5344CB8AC3E}">
        <p14:creationId xmlns:p14="http://schemas.microsoft.com/office/powerpoint/2010/main" val="221820621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>
            <a:spLocks noGrp="1"/>
          </p:cNvSpPr>
          <p:nvPr>
            <p:ph type="subTitle" idx="1"/>
          </p:nvPr>
        </p:nvSpPr>
        <p:spPr>
          <a:xfrm>
            <a:off x="2729133" y="2045312"/>
            <a:ext cx="5696100" cy="103397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 Wireless </a:t>
            </a:r>
            <a:r>
              <a:rPr lang="en-US" dirty="0" err="1"/>
              <a:t>intelcar</a:t>
            </a:r>
            <a:r>
              <a:rPr lang="en-US" dirty="0"/>
              <a:t> is designed to help the </a:t>
            </a:r>
            <a:r>
              <a:rPr lang="en-US" dirty="0" err="1"/>
              <a:t>paralysed</a:t>
            </a:r>
            <a:r>
              <a:rPr lang="en-US" dirty="0"/>
              <a:t> person who moves on a car, the car will automatically move to a particular direction as the patient moves his eyes towards a direction, with the help of Eye ball movement detection camera.</a:t>
            </a:r>
            <a:endParaRPr lang="en" dirty="0"/>
          </a:p>
        </p:txBody>
      </p:sp>
      <p:sp>
        <p:nvSpPr>
          <p:cNvPr id="351" name="Shape 351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r>
              <a:rPr lang="en-IN" sz="2400" b="1" dirty="0">
                <a:solidFill>
                  <a:schemeClr val="bg1"/>
                </a:solidFill>
                <a:latin typeface="Nixie One" panose="020B0604020202020204" charset="0"/>
                <a:cs typeface="Times New Roman" pitchFamily="18" charset="0"/>
              </a:rPr>
              <a:t>ABSTRACT</a:t>
            </a:r>
            <a:endParaRPr lang="en" sz="2400" b="1" dirty="0">
              <a:solidFill>
                <a:schemeClr val="bg1"/>
              </a:solidFill>
              <a:latin typeface="Nixie One" panose="020B0604020202020204" charset="0"/>
              <a:ea typeface="Nixie One"/>
              <a:cs typeface="Nixie One"/>
              <a:sym typeface="Nixie One"/>
            </a:endParaRPr>
          </a:p>
        </p:txBody>
      </p:sp>
      <p:pic>
        <p:nvPicPr>
          <p:cNvPr id="3" name="Graphic 2" descr="Car">
            <a:extLst>
              <a:ext uri="{FF2B5EF4-FFF2-40B4-BE49-F238E27FC236}">
                <a16:creationId xmlns:a16="http://schemas.microsoft.com/office/drawing/2014/main" id="{5CE9C41C-388E-486C-A602-65075B94D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19375" y="1130912"/>
            <a:ext cx="914400" cy="9144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97531E-6 L 0.62275 -0.00247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128" y="-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56">
            <a:extLst>
              <a:ext uri="{FF2B5EF4-FFF2-40B4-BE49-F238E27FC236}">
                <a16:creationId xmlns:a16="http://schemas.microsoft.com/office/drawing/2014/main" id="{036533D2-6384-4E57-B406-6C4009BDDCAD}"/>
              </a:ext>
            </a:extLst>
          </p:cNvPr>
          <p:cNvSpPr/>
          <p:nvPr/>
        </p:nvSpPr>
        <p:spPr>
          <a:xfrm>
            <a:off x="506634" y="2098456"/>
            <a:ext cx="1017087" cy="692535"/>
          </a:xfrm>
          <a:prstGeom prst="homePlate">
            <a:avLst>
              <a:gd name="adj" fmla="val 30129"/>
            </a:avLst>
          </a:prstGeom>
          <a:noFill/>
          <a:ln w="38100" cap="flat" cmpd="sng">
            <a:solidFill>
              <a:srgbClr val="00E1C6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US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Camera</a:t>
            </a:r>
            <a:endParaRPr lang="en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" name="Shape 457">
            <a:extLst>
              <a:ext uri="{FF2B5EF4-FFF2-40B4-BE49-F238E27FC236}">
                <a16:creationId xmlns:a16="http://schemas.microsoft.com/office/drawing/2014/main" id="{39F192E9-7926-420C-A234-14BD3B708A4A}"/>
              </a:ext>
            </a:extLst>
          </p:cNvPr>
          <p:cNvSpPr/>
          <p:nvPr/>
        </p:nvSpPr>
        <p:spPr>
          <a:xfrm>
            <a:off x="1430994" y="2098456"/>
            <a:ext cx="1036686" cy="692535"/>
          </a:xfrm>
          <a:prstGeom prst="chevron">
            <a:avLst>
              <a:gd name="adj" fmla="val 29853"/>
            </a:avLst>
          </a:prstGeom>
          <a:noFill/>
          <a:ln w="38100" cap="flat" cmpd="sng">
            <a:solidFill>
              <a:srgbClr val="19BBD5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US" dirty="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CPU</a:t>
            </a:r>
            <a:endParaRPr lang="en" dirty="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6" name="Shape 458">
            <a:extLst>
              <a:ext uri="{FF2B5EF4-FFF2-40B4-BE49-F238E27FC236}">
                <a16:creationId xmlns:a16="http://schemas.microsoft.com/office/drawing/2014/main" id="{6218A795-04B7-4CA5-811E-B6BAD6395906}"/>
              </a:ext>
            </a:extLst>
          </p:cNvPr>
          <p:cNvSpPr/>
          <p:nvPr/>
        </p:nvSpPr>
        <p:spPr>
          <a:xfrm>
            <a:off x="2371007" y="2098456"/>
            <a:ext cx="1409960" cy="692535"/>
          </a:xfrm>
          <a:prstGeom prst="chevron">
            <a:avLst>
              <a:gd name="adj" fmla="val 29853"/>
            </a:avLst>
          </a:prstGeom>
          <a:noFill/>
          <a:ln w="38100" cap="flat" cmpd="sng">
            <a:solidFill>
              <a:srgbClr val="3292E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US" dirty="0">
                <a:solidFill>
                  <a:srgbClr val="3292E1"/>
                </a:solidFill>
                <a:latin typeface="Muli"/>
                <a:ea typeface="Muli"/>
                <a:cs typeface="Muli"/>
                <a:sym typeface="Muli"/>
              </a:rPr>
              <a:t>Bluetooth</a:t>
            </a:r>
            <a:endParaRPr lang="en" dirty="0">
              <a:solidFill>
                <a:srgbClr val="3292E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5" name="Shape 458">
            <a:extLst>
              <a:ext uri="{FF2B5EF4-FFF2-40B4-BE49-F238E27FC236}">
                <a16:creationId xmlns:a16="http://schemas.microsoft.com/office/drawing/2014/main" id="{73DA5B8F-7C78-4A38-9E97-B769276D3E1A}"/>
              </a:ext>
            </a:extLst>
          </p:cNvPr>
          <p:cNvSpPr/>
          <p:nvPr/>
        </p:nvSpPr>
        <p:spPr>
          <a:xfrm>
            <a:off x="3686624" y="2098456"/>
            <a:ext cx="1850572" cy="692535"/>
          </a:xfrm>
          <a:prstGeom prst="chevron">
            <a:avLst>
              <a:gd name="adj" fmla="val 29853"/>
            </a:avLst>
          </a:prstGeom>
          <a:noFill/>
          <a:ln w="38100" cap="flat" cmpd="sng">
            <a:solidFill>
              <a:srgbClr val="00E1C6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US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Microcontroller</a:t>
            </a:r>
            <a:endParaRPr lang="en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6" name="Shape 457">
            <a:extLst>
              <a:ext uri="{FF2B5EF4-FFF2-40B4-BE49-F238E27FC236}">
                <a16:creationId xmlns:a16="http://schemas.microsoft.com/office/drawing/2014/main" id="{7EEC666A-DCF1-4806-9925-21D2C3C32667}"/>
              </a:ext>
            </a:extLst>
          </p:cNvPr>
          <p:cNvSpPr/>
          <p:nvPr/>
        </p:nvSpPr>
        <p:spPr>
          <a:xfrm>
            <a:off x="5444191" y="2098456"/>
            <a:ext cx="1638775" cy="692535"/>
          </a:xfrm>
          <a:prstGeom prst="chevron">
            <a:avLst>
              <a:gd name="adj" fmla="val 29853"/>
            </a:avLst>
          </a:prstGeom>
          <a:noFill/>
          <a:ln w="38100" cap="flat" cmpd="sng">
            <a:solidFill>
              <a:srgbClr val="19BBD5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US" dirty="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Motor Driver</a:t>
            </a:r>
            <a:endParaRPr lang="en" dirty="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7" name="Shape 458">
            <a:extLst>
              <a:ext uri="{FF2B5EF4-FFF2-40B4-BE49-F238E27FC236}">
                <a16:creationId xmlns:a16="http://schemas.microsoft.com/office/drawing/2014/main" id="{429B2342-89D8-4D9D-AAE3-1E8F786B6B09}"/>
              </a:ext>
            </a:extLst>
          </p:cNvPr>
          <p:cNvSpPr/>
          <p:nvPr/>
        </p:nvSpPr>
        <p:spPr>
          <a:xfrm>
            <a:off x="6988623" y="2098456"/>
            <a:ext cx="1451428" cy="692535"/>
          </a:xfrm>
          <a:prstGeom prst="chevron">
            <a:avLst>
              <a:gd name="adj" fmla="val 29853"/>
            </a:avLst>
          </a:prstGeom>
          <a:noFill/>
          <a:ln w="38100" cap="flat" cmpd="sng">
            <a:solidFill>
              <a:srgbClr val="3292E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US" dirty="0">
                <a:solidFill>
                  <a:srgbClr val="3292E1"/>
                </a:solidFill>
                <a:latin typeface="Muli"/>
                <a:ea typeface="Muli"/>
                <a:cs typeface="Muli"/>
                <a:sym typeface="Muli"/>
              </a:rPr>
              <a:t>DC Motor</a:t>
            </a:r>
            <a:endParaRPr lang="en" dirty="0">
              <a:solidFill>
                <a:srgbClr val="3292E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3" name="Shape 455">
            <a:extLst>
              <a:ext uri="{FF2B5EF4-FFF2-40B4-BE49-F238E27FC236}">
                <a16:creationId xmlns:a16="http://schemas.microsoft.com/office/drawing/2014/main" id="{75602A07-7EF2-4720-BF98-5D40DE114671}"/>
              </a:ext>
            </a:extLst>
          </p:cNvPr>
          <p:cNvSpPr txBox="1">
            <a:spLocks/>
          </p:cNvSpPr>
          <p:nvPr/>
        </p:nvSpPr>
        <p:spPr>
          <a:xfrm>
            <a:off x="1308435" y="617538"/>
            <a:ext cx="4945063" cy="6461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dirty="0"/>
              <a:t>System Process </a:t>
            </a:r>
            <a:br>
              <a:rPr lang="en-US" dirty="0"/>
            </a:br>
            <a:endParaRPr lang="en" dirty="0"/>
          </a:p>
        </p:txBody>
      </p:sp>
      <p:graphicFrame>
        <p:nvGraphicFramePr>
          <p:cNvPr id="27" name="Diagram 26">
            <a:extLst>
              <a:ext uri="{FF2B5EF4-FFF2-40B4-BE49-F238E27FC236}">
                <a16:creationId xmlns:a16="http://schemas.microsoft.com/office/drawing/2014/main" id="{E744B06A-5E43-450F-80E8-830B7F8A4C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3506260"/>
              </p:ext>
            </p:extLst>
          </p:nvPr>
        </p:nvGraphicFramePr>
        <p:xfrm>
          <a:off x="1532592" y="2896020"/>
          <a:ext cx="2662035" cy="19260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8183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dgm id="{3B93763A-5301-47C5-A353-8CF28FBC2D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7">
                                            <p:graphicEl>
                                              <a:dgm id="{3B93763A-5301-47C5-A353-8CF28FBC2D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>
                                            <p:graphicEl>
                                              <a:dgm id="{3B93763A-5301-47C5-A353-8CF28FBC2D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7">
                                            <p:graphicEl>
                                              <a:dgm id="{3B93763A-5301-47C5-A353-8CF28FBC2D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dgm id="{5BCA8030-D17B-4860-897A-97A40F9954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7">
                                            <p:graphicEl>
                                              <a:dgm id="{5BCA8030-D17B-4860-897A-97A40F99541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>
                                            <p:graphicEl>
                                              <a:dgm id="{5BCA8030-D17B-4860-897A-97A40F9954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>
                                            <p:graphicEl>
                                              <a:dgm id="{5BCA8030-D17B-4860-897A-97A40F9954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dgm id="{418BCA1C-27C9-4155-88FA-C1A5C79962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7">
                                            <p:graphicEl>
                                              <a:dgm id="{418BCA1C-27C9-4155-88FA-C1A5C79962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>
                                            <p:graphicEl>
                                              <a:dgm id="{418BCA1C-27C9-4155-88FA-C1A5C79962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>
                                            <p:graphicEl>
                                              <a:dgm id="{418BCA1C-27C9-4155-88FA-C1A5C79962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dgm id="{A9E7C3EF-752C-4162-9242-35A2C7BD3A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7">
                                            <p:graphicEl>
                                              <a:dgm id="{A9E7C3EF-752C-4162-9242-35A2C7BD3A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7">
                                            <p:graphicEl>
                                              <a:dgm id="{A9E7C3EF-752C-4162-9242-35A2C7BD3A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7">
                                            <p:graphicEl>
                                              <a:dgm id="{A9E7C3EF-752C-4162-9242-35A2C7BD3A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dgm id="{8137BB13-A0C4-4512-B747-072031A96C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>
                                            <p:graphicEl>
                                              <a:dgm id="{8137BB13-A0C4-4512-B747-072031A96C9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>
                                            <p:graphicEl>
                                              <a:dgm id="{8137BB13-A0C4-4512-B747-072031A96C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>
                                            <p:graphicEl>
                                              <a:dgm id="{8137BB13-A0C4-4512-B747-072031A96C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dgm id="{F4BA68B1-0FD7-46BA-A413-5D1C828699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7">
                                            <p:graphicEl>
                                              <a:dgm id="{F4BA68B1-0FD7-46BA-A413-5D1C828699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7">
                                            <p:graphicEl>
                                              <a:dgm id="{F4BA68B1-0FD7-46BA-A413-5D1C828699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7">
                                            <p:graphicEl>
                                              <a:dgm id="{F4BA68B1-0FD7-46BA-A413-5D1C828699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5" grpId="0" animBg="1"/>
      <p:bldP spid="16" grpId="0" animBg="1"/>
      <p:bldP spid="17" grpId="0" animBg="1"/>
      <p:bldGraphic spid="27" grpId="0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1E5E738-629C-4728-B403-D87C4A500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700" y="877466"/>
            <a:ext cx="7221386" cy="645300"/>
          </a:xfrm>
        </p:spPr>
        <p:txBody>
          <a:bodyPr/>
          <a:lstStyle/>
          <a:p>
            <a:r>
              <a:rPr lang="en-US" dirty="0"/>
              <a:t>Hardware Requirement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01CDA8-43FB-4A65-B172-89E14AC82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2700" y="1396991"/>
            <a:ext cx="4944300" cy="1659900"/>
          </a:xfrm>
        </p:spPr>
        <p:txBody>
          <a:bodyPr/>
          <a:lstStyle/>
          <a:p>
            <a:r>
              <a:rPr lang="en-US" dirty="0"/>
              <a:t> Processor (for image processing)</a:t>
            </a:r>
          </a:p>
          <a:p>
            <a:r>
              <a:rPr lang="en-US" dirty="0"/>
              <a:t> Arduino Uno (Microcontroller)</a:t>
            </a:r>
          </a:p>
          <a:p>
            <a:r>
              <a:rPr lang="en-US" dirty="0"/>
              <a:t> Bluetooth Module</a:t>
            </a:r>
          </a:p>
          <a:p>
            <a:r>
              <a:rPr lang="en-US" dirty="0"/>
              <a:t> Camera</a:t>
            </a:r>
          </a:p>
          <a:p>
            <a:r>
              <a:rPr lang="en-US" dirty="0"/>
              <a:t> Motor Driver</a:t>
            </a:r>
          </a:p>
          <a:p>
            <a:r>
              <a:rPr lang="en-US" dirty="0"/>
              <a:t> Dc Motors</a:t>
            </a:r>
          </a:p>
          <a:p>
            <a:r>
              <a:rPr lang="en-US" dirty="0"/>
              <a:t> Batteries </a:t>
            </a:r>
          </a:p>
        </p:txBody>
      </p:sp>
    </p:spTree>
    <p:extLst>
      <p:ext uri="{BB962C8B-B14F-4D97-AF65-F5344CB8AC3E}">
        <p14:creationId xmlns:p14="http://schemas.microsoft.com/office/powerpoint/2010/main" val="31070717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/>
        </p:nvSpPr>
        <p:spPr>
          <a:xfrm rot="-5400000">
            <a:off x="867325" y="468800"/>
            <a:ext cx="2691900" cy="3108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8" name="Shape 368"/>
          <p:cNvSpPr txBox="1">
            <a:spLocks noGrp="1"/>
          </p:cNvSpPr>
          <p:nvPr>
            <p:ph type="ctrTitle" idx="4294967295"/>
          </p:nvPr>
        </p:nvSpPr>
        <p:spPr>
          <a:xfrm>
            <a:off x="3829050" y="1474800"/>
            <a:ext cx="4991100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dirty="0"/>
              <a:t>Image Processing</a:t>
            </a:r>
            <a:endParaRPr lang="en" dirty="0"/>
          </a:p>
        </p:txBody>
      </p:sp>
      <p:sp>
        <p:nvSpPr>
          <p:cNvPr id="369" name="Shape 369"/>
          <p:cNvSpPr txBox="1">
            <a:spLocks noGrp="1"/>
          </p:cNvSpPr>
          <p:nvPr>
            <p:ph type="subTitle" idx="4294967295"/>
          </p:nvPr>
        </p:nvSpPr>
        <p:spPr>
          <a:xfrm>
            <a:off x="3829050" y="2464804"/>
            <a:ext cx="4843682" cy="90409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2">
              <a:buNone/>
            </a:pPr>
            <a:r>
              <a:rPr lang="en-US" b="1" dirty="0">
                <a:latin typeface="Muli" panose="020B0604020202020204" charset="0"/>
              </a:rPr>
              <a:t>Image processing</a:t>
            </a:r>
            <a:r>
              <a:rPr lang="en-US" dirty="0">
                <a:latin typeface="Muli" panose="020B0604020202020204" charset="0"/>
              </a:rPr>
              <a:t> is a method to convert an image into digital form and perform some operations on it, in order to get an enhanced image or to extract some useful information from it. </a:t>
            </a:r>
          </a:p>
        </p:txBody>
      </p:sp>
      <p:grpSp>
        <p:nvGrpSpPr>
          <p:cNvPr id="370" name="Shape 370"/>
          <p:cNvGrpSpPr/>
          <p:nvPr/>
        </p:nvGrpSpPr>
        <p:grpSpPr>
          <a:xfrm>
            <a:off x="1885571" y="952450"/>
            <a:ext cx="1032405" cy="1032468"/>
            <a:chOff x="6654650" y="3665275"/>
            <a:chExt cx="409100" cy="409125"/>
          </a:xfrm>
        </p:grpSpPr>
        <p:sp>
          <p:nvSpPr>
            <p:cNvPr id="371" name="Shape 37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73" name="Shape 373"/>
          <p:cNvGrpSpPr/>
          <p:nvPr/>
        </p:nvGrpSpPr>
        <p:grpSpPr>
          <a:xfrm rot="-731900">
            <a:off x="1604965" y="2201851"/>
            <a:ext cx="688564" cy="688681"/>
            <a:chOff x="570875" y="4322250"/>
            <a:chExt cx="443300" cy="443325"/>
          </a:xfrm>
        </p:grpSpPr>
        <p:sp>
          <p:nvSpPr>
            <p:cNvPr id="374" name="Shape 37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78" name="Shape 378"/>
          <p:cNvSpPr/>
          <p:nvPr/>
        </p:nvSpPr>
        <p:spPr>
          <a:xfrm>
            <a:off x="2657037" y="2114501"/>
            <a:ext cx="260931" cy="24914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9" name="Shape 379"/>
          <p:cNvSpPr/>
          <p:nvPr/>
        </p:nvSpPr>
        <p:spPr>
          <a:xfrm rot="2327381">
            <a:off x="1220786" y="1598881"/>
            <a:ext cx="443468" cy="423388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/>
          <p:nvPr/>
        </p:nvSpPr>
        <p:spPr>
          <a:xfrm rot="2327012">
            <a:off x="2870273" y="1771645"/>
            <a:ext cx="183443" cy="17513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740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" grpId="0"/>
      <p:bldP spid="36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455">
            <a:extLst>
              <a:ext uri="{FF2B5EF4-FFF2-40B4-BE49-F238E27FC236}">
                <a16:creationId xmlns:a16="http://schemas.microsoft.com/office/drawing/2014/main" id="{935FA1D6-C67C-49E2-995E-030AFDE89974}"/>
              </a:ext>
            </a:extLst>
          </p:cNvPr>
          <p:cNvSpPr txBox="1">
            <a:spLocks/>
          </p:cNvSpPr>
          <p:nvPr/>
        </p:nvSpPr>
        <p:spPr>
          <a:xfrm>
            <a:off x="1308435" y="526096"/>
            <a:ext cx="4945063" cy="6461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dirty="0"/>
              <a:t>Image Processing</a:t>
            </a:r>
            <a:endParaRPr lang="en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25E203-865B-4CEA-893B-027604478972}"/>
              </a:ext>
            </a:extLst>
          </p:cNvPr>
          <p:cNvSpPr/>
          <p:nvPr/>
        </p:nvSpPr>
        <p:spPr>
          <a:xfrm>
            <a:off x="1308434" y="2252764"/>
            <a:ext cx="64498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Clr>
                <a:srgbClr val="19BBD5"/>
              </a:buClr>
              <a:buSzPts val="1400"/>
              <a:buFont typeface="+mj-lt"/>
              <a:buAutoNum type="arabicPeriod"/>
            </a:pPr>
            <a:r>
              <a:rPr lang="en-US" dirty="0">
                <a:solidFill>
                  <a:srgbClr val="C6DAEC"/>
                </a:solidFill>
                <a:latin typeface="Muli"/>
                <a:sym typeface="Muli"/>
              </a:rPr>
              <a:t> Importing the image with optical scanner or by digital photography. </a:t>
            </a:r>
          </a:p>
          <a:p>
            <a:pPr marL="342900" lvl="0" indent="-342900">
              <a:buClr>
                <a:srgbClr val="19BBD5"/>
              </a:buClr>
              <a:buSzPts val="1400"/>
              <a:buFont typeface="+mj-lt"/>
              <a:buAutoNum type="arabicPeriod"/>
            </a:pPr>
            <a:endParaRPr lang="en-US" dirty="0">
              <a:solidFill>
                <a:srgbClr val="C6DAEC"/>
              </a:solidFill>
              <a:latin typeface="Muli"/>
              <a:sym typeface="Muli"/>
            </a:endParaRPr>
          </a:p>
          <a:p>
            <a:pPr marL="342900" indent="-342900">
              <a:buClr>
                <a:srgbClr val="19BBD5"/>
              </a:buClr>
              <a:buSzPts val="1400"/>
              <a:buFont typeface="+mj-lt"/>
              <a:buAutoNum type="arabicPeriod"/>
            </a:pPr>
            <a:r>
              <a:rPr lang="en-US" dirty="0">
                <a:solidFill>
                  <a:srgbClr val="C6DAEC"/>
                </a:solidFill>
                <a:latin typeface="Muli"/>
                <a:sym typeface="Muli"/>
              </a:rPr>
              <a:t>Analyzing and manipulating the image which includes data compression and image enhancement and spotting patterns that are not to human eyes like satellite photographs.</a:t>
            </a:r>
          </a:p>
          <a:p>
            <a:pPr lvl="1">
              <a:buClr>
                <a:srgbClr val="19BBD5"/>
              </a:buClr>
              <a:buSzPts val="1400"/>
            </a:pPr>
            <a:endParaRPr lang="en-US" dirty="0">
              <a:solidFill>
                <a:srgbClr val="C6DAEC"/>
              </a:solidFill>
              <a:latin typeface="Muli"/>
              <a:sym typeface="Muli"/>
            </a:endParaRPr>
          </a:p>
          <a:p>
            <a:pPr marL="342900" lvl="0" indent="-342900">
              <a:buClr>
                <a:srgbClr val="19BBD5"/>
              </a:buClr>
              <a:buSzPts val="1400"/>
              <a:buFont typeface="+mj-lt"/>
              <a:buAutoNum type="arabicPeriod"/>
            </a:pPr>
            <a:r>
              <a:rPr lang="en-US" dirty="0">
                <a:solidFill>
                  <a:srgbClr val="C6DAEC"/>
                </a:solidFill>
                <a:latin typeface="Muli"/>
                <a:sym typeface="Muli"/>
              </a:rPr>
              <a:t> Output is the last stage in which result can be altered image or report that is based on image analysis.</a:t>
            </a:r>
          </a:p>
          <a:p>
            <a:pPr marL="342900" lvl="0" indent="-342900">
              <a:buClr>
                <a:srgbClr val="19BBD5"/>
              </a:buClr>
              <a:buSzPts val="1400"/>
              <a:buFont typeface="+mj-lt"/>
              <a:buAutoNum type="arabicPeriod"/>
            </a:pPr>
            <a:endParaRPr lang="en-US" dirty="0">
              <a:solidFill>
                <a:srgbClr val="C6DAEC"/>
              </a:solidFill>
              <a:latin typeface="Muli"/>
              <a:sym typeface="Mul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CDBE6C-88E5-4245-972B-A34CA43E5CB0}"/>
              </a:ext>
            </a:extLst>
          </p:cNvPr>
          <p:cNvSpPr txBox="1"/>
          <p:nvPr/>
        </p:nvSpPr>
        <p:spPr>
          <a:xfrm>
            <a:off x="1308435" y="1821766"/>
            <a:ext cx="5627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1BD8D5"/>
                </a:solidFill>
                <a:latin typeface="Muli" panose="020B0604020202020204" charset="0"/>
              </a:rPr>
              <a:t>Image processing basically includes the following three steps</a:t>
            </a:r>
          </a:p>
        </p:txBody>
      </p:sp>
    </p:spTree>
    <p:extLst>
      <p:ext uri="{BB962C8B-B14F-4D97-AF65-F5344CB8AC3E}">
        <p14:creationId xmlns:p14="http://schemas.microsoft.com/office/powerpoint/2010/main" val="27588329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>
            <a:spLocks noGrp="1"/>
          </p:cNvSpPr>
          <p:nvPr>
            <p:ph type="title" idx="4294967295"/>
          </p:nvPr>
        </p:nvSpPr>
        <p:spPr>
          <a:xfrm>
            <a:off x="1638300" y="732925"/>
            <a:ext cx="3753000" cy="645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3000" dirty="0"/>
              <a:t>Arduino Uno</a:t>
            </a:r>
            <a:endParaRPr lang="en" sz="3000" dirty="0"/>
          </a:p>
        </p:txBody>
      </p:sp>
      <p:sp>
        <p:nvSpPr>
          <p:cNvPr id="401" name="Shape 401"/>
          <p:cNvSpPr txBox="1">
            <a:spLocks noGrp="1"/>
          </p:cNvSpPr>
          <p:nvPr>
            <p:ph type="body" idx="4294967295"/>
          </p:nvPr>
        </p:nvSpPr>
        <p:spPr>
          <a:xfrm>
            <a:off x="2321024" y="1378225"/>
            <a:ext cx="6743775" cy="1219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The Arduino Uno is a microcontroller board based on the ATmega328. It has 14 digital input/output pins (of which 6 can be used as PWM outputs), 6 analog inputs, a 16 MHz ceramic resonator, a USB connection, a power jack, an ICSP header, and a reset button.</a:t>
            </a:r>
            <a:endParaRPr lang="en" dirty="0"/>
          </a:p>
        </p:txBody>
      </p:sp>
      <p:pic>
        <p:nvPicPr>
          <p:cNvPr id="402" name="Shape 402"/>
          <p:cNvPicPr preferRelativeResize="0"/>
          <p:nvPr/>
        </p:nvPicPr>
        <p:blipFill rotWithShape="1">
          <a:blip r:embed="rId3"/>
          <a:srcRect t="-14632" r="-14632"/>
          <a:stretch/>
        </p:blipFill>
        <p:spPr>
          <a:xfrm>
            <a:off x="-286950" y="1771015"/>
            <a:ext cx="4152900" cy="1652820"/>
          </a:xfrm>
          <a:prstGeom prst="hexagon">
            <a:avLst>
              <a:gd name="adj" fmla="val 28504"/>
              <a:gd name="vf" fmla="val 115470"/>
            </a:avLst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F285FD-6568-469C-A184-B1E503144219}"/>
              </a:ext>
            </a:extLst>
          </p:cNvPr>
          <p:cNvSpPr txBox="1"/>
          <p:nvPr/>
        </p:nvSpPr>
        <p:spPr>
          <a:xfrm>
            <a:off x="3319200" y="2682438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1BD8D5"/>
                </a:solidFill>
                <a:latin typeface="Muli" panose="020B0604020202020204" charset="0"/>
              </a:rPr>
              <a:t>specification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7E62DB-40B9-41A1-B586-30458D7AEEA7}"/>
              </a:ext>
            </a:extLst>
          </p:cNvPr>
          <p:cNvSpPr/>
          <p:nvPr/>
        </p:nvSpPr>
        <p:spPr>
          <a:xfrm>
            <a:off x="1872000" y="2851200"/>
            <a:ext cx="1447200" cy="633600"/>
          </a:xfrm>
          <a:prstGeom prst="rect">
            <a:avLst/>
          </a:prstGeom>
          <a:solidFill>
            <a:srgbClr val="0E29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2B9C7-3D5D-4BB4-9F91-091939750A6A}"/>
              </a:ext>
            </a:extLst>
          </p:cNvPr>
          <p:cNvSpPr txBox="1"/>
          <p:nvPr/>
        </p:nvSpPr>
        <p:spPr>
          <a:xfrm>
            <a:off x="3319199" y="2978263"/>
            <a:ext cx="57455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>
                <a:solidFill>
                  <a:srgbClr val="C6DAEC"/>
                </a:solidFill>
                <a:latin typeface="Muli"/>
                <a:sym typeface="Muli"/>
              </a:rPr>
              <a:t>Microcontroller 	: ATmega328</a:t>
            </a:r>
          </a:p>
          <a:p>
            <a:pPr lvl="1"/>
            <a:r>
              <a:rPr lang="en-US" dirty="0">
                <a:solidFill>
                  <a:srgbClr val="C6DAEC"/>
                </a:solidFill>
                <a:latin typeface="Muli"/>
                <a:sym typeface="Muli"/>
              </a:rPr>
              <a:t>Operating Voltage 	: 5V</a:t>
            </a:r>
          </a:p>
          <a:p>
            <a:pPr lvl="1"/>
            <a:r>
              <a:rPr lang="en-US" dirty="0">
                <a:solidFill>
                  <a:srgbClr val="C6DAEC"/>
                </a:solidFill>
                <a:latin typeface="Muli"/>
                <a:sym typeface="Muli"/>
              </a:rPr>
              <a:t>Input Voltage 	: 7-12V</a:t>
            </a:r>
          </a:p>
          <a:p>
            <a:pPr lvl="1"/>
            <a:r>
              <a:rPr lang="en-US" dirty="0">
                <a:solidFill>
                  <a:srgbClr val="C6DAEC"/>
                </a:solidFill>
                <a:latin typeface="Muli"/>
                <a:sym typeface="Muli"/>
              </a:rPr>
              <a:t>Digital I/O Pins 	: 14 (of which 6 provide PWM output)</a:t>
            </a:r>
          </a:p>
          <a:p>
            <a:pPr lvl="1"/>
            <a:r>
              <a:rPr lang="en-US" dirty="0">
                <a:solidFill>
                  <a:srgbClr val="C6DAEC"/>
                </a:solidFill>
                <a:latin typeface="Muli"/>
                <a:sym typeface="Muli"/>
              </a:rPr>
              <a:t>Analog Input Pins 	: 6</a:t>
            </a:r>
          </a:p>
          <a:p>
            <a:pPr lvl="1"/>
            <a:r>
              <a:rPr lang="it-IT" dirty="0">
                <a:solidFill>
                  <a:srgbClr val="C6DAEC"/>
                </a:solidFill>
                <a:latin typeface="Muli"/>
                <a:sym typeface="Muli"/>
              </a:rPr>
              <a:t>DC Current per I/O Pin: 40 mA</a:t>
            </a:r>
          </a:p>
          <a:p>
            <a:pPr lvl="1"/>
            <a:r>
              <a:rPr lang="it-IT" dirty="0">
                <a:solidFill>
                  <a:srgbClr val="C6DAEC"/>
                </a:solidFill>
                <a:latin typeface="Muli"/>
                <a:sym typeface="Muli"/>
              </a:rPr>
              <a:t>Flash Memory 	: 32 KB</a:t>
            </a:r>
          </a:p>
          <a:p>
            <a:pPr lvl="1"/>
            <a:r>
              <a:rPr lang="it-IT" dirty="0">
                <a:solidFill>
                  <a:srgbClr val="C6DAEC"/>
                </a:solidFill>
                <a:latin typeface="Muli"/>
                <a:sym typeface="Muli"/>
              </a:rPr>
              <a:t>SRAM 		: 2 KB </a:t>
            </a:r>
          </a:p>
          <a:p>
            <a:pPr lvl="1"/>
            <a:r>
              <a:rPr lang="it-IT" dirty="0">
                <a:solidFill>
                  <a:srgbClr val="C6DAEC"/>
                </a:solidFill>
                <a:latin typeface="Muli"/>
                <a:sym typeface="Muli"/>
              </a:rPr>
              <a:t>Clock Speed 	: 16 MHz</a:t>
            </a:r>
          </a:p>
        </p:txBody>
      </p:sp>
    </p:spTree>
    <p:extLst>
      <p:ext uri="{BB962C8B-B14F-4D97-AF65-F5344CB8AC3E}">
        <p14:creationId xmlns:p14="http://schemas.microsoft.com/office/powerpoint/2010/main" val="2640085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00">
            <a:extLst>
              <a:ext uri="{FF2B5EF4-FFF2-40B4-BE49-F238E27FC236}">
                <a16:creationId xmlns:a16="http://schemas.microsoft.com/office/drawing/2014/main" id="{B93EA735-DCCC-4D40-8484-35B1C558B108}"/>
              </a:ext>
            </a:extLst>
          </p:cNvPr>
          <p:cNvSpPr txBox="1">
            <a:spLocks/>
          </p:cNvSpPr>
          <p:nvPr/>
        </p:nvSpPr>
        <p:spPr>
          <a:xfrm>
            <a:off x="1638299" y="732925"/>
            <a:ext cx="5705035" cy="64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sz="3000" dirty="0"/>
              <a:t>Bluetooth Module HC-05</a:t>
            </a:r>
            <a:endParaRPr lang="en"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509D3B-9A4E-4AD3-AB2A-631CE41CE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465" y="1526205"/>
            <a:ext cx="6414869" cy="348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239792"/>
      </p:ext>
    </p:extLst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1910</TotalTime>
  <Words>336</Words>
  <Application>Microsoft Office PowerPoint</Application>
  <PresentationFormat>On-screen Show (16:9)</PresentationFormat>
  <Paragraphs>73</Paragraphs>
  <Slides>16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Muli</vt:lpstr>
      <vt:lpstr>Nixie One</vt:lpstr>
      <vt:lpstr>Arial</vt:lpstr>
      <vt:lpstr>M+ 1c</vt:lpstr>
      <vt:lpstr>Times New Roman</vt:lpstr>
      <vt:lpstr>Helvetica Neue</vt:lpstr>
      <vt:lpstr>Imogen template</vt:lpstr>
      <vt:lpstr>Eyeball Controlled Automatic Car</vt:lpstr>
      <vt:lpstr>PREPARED BY:</vt:lpstr>
      <vt:lpstr>PowerPoint Presentation</vt:lpstr>
      <vt:lpstr>PowerPoint Presentation</vt:lpstr>
      <vt:lpstr>Hardware Requirement</vt:lpstr>
      <vt:lpstr>Image Processing</vt:lpstr>
      <vt:lpstr>PowerPoint Presentation</vt:lpstr>
      <vt:lpstr>Arduino Uno</vt:lpstr>
      <vt:lpstr>PowerPoint Presentation</vt:lpstr>
      <vt:lpstr>PowerPoint Presentation</vt:lpstr>
      <vt:lpstr>PowerPoint Presentation</vt:lpstr>
      <vt:lpstr>PowerPoint Presentation</vt:lpstr>
      <vt:lpstr>Components Price</vt:lpstr>
      <vt:lpstr>Robot Assemble And Setup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AbdoAllah Akram</dc:creator>
  <cp:lastModifiedBy>ABDULLAH AKRAM ABDELAZIZ SOROR</cp:lastModifiedBy>
  <cp:revision>47</cp:revision>
  <dcterms:modified xsi:type="dcterms:W3CDTF">2018-02-04T23:07:05Z</dcterms:modified>
</cp:coreProperties>
</file>